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71" r:id="rId1"/>
    <p:sldMasterId id="2147483672" r:id="rId2"/>
  </p:sldMasterIdLst>
  <p:notesMasterIdLst>
    <p:notesMasterId r:id="rId12"/>
  </p:notesMasterIdLst>
  <p:sldIdLst>
    <p:sldId id="256" r:id="rId3"/>
    <p:sldId id="270" r:id="rId4"/>
    <p:sldId id="258" r:id="rId5"/>
    <p:sldId id="259" r:id="rId6"/>
    <p:sldId id="261" r:id="rId7"/>
    <p:sldId id="263" r:id="rId8"/>
    <p:sldId id="262" r:id="rId9"/>
    <p:sldId id="266" r:id="rId10"/>
    <p:sldId id="267" r:id="rId11"/>
  </p:sldIdLst>
  <p:sldSz cx="9144000" cy="5143500" type="screen16x9"/>
  <p:notesSz cx="6858000" cy="9144000"/>
  <p:embeddedFontLst>
    <p:embeddedFont>
      <p:font typeface="Corbel" panose="020B050302020402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66"/>
  </p:normalViewPr>
  <p:slideViewPr>
    <p:cSldViewPr snapToGrid="0" snapToObjects="1">
      <p:cViewPr varScale="1">
        <p:scale>
          <a:sx n="130" d="100"/>
          <a:sy n="130" d="100"/>
        </p:scale>
        <p:origin x="280"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font" Target="fonts/font3.fntdata"/><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5c66049e5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g5c66049e5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34" name="Google Shape;134;g5c66049e5c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1</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c66049e5c_0_6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g5c66049e5c_0_69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50" name="Google Shape;150;g5c66049e5c_0_69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2</a:t>
            </a:fld>
            <a:endParaRPr sz="1200" b="0" i="0" u="none" strike="noStrike" cap="none">
              <a:solidFill>
                <a:schemeClr val="dk1"/>
              </a:solidFill>
              <a:latin typeface="Arial"/>
              <a:ea typeface="Arial"/>
              <a:cs typeface="Arial"/>
              <a:sym typeface="Arial"/>
            </a:endParaRPr>
          </a:p>
        </p:txBody>
      </p:sp>
    </p:spTree>
    <p:extLst>
      <p:ext uri="{BB962C8B-B14F-4D97-AF65-F5344CB8AC3E}">
        <p14:creationId xmlns:p14="http://schemas.microsoft.com/office/powerpoint/2010/main" val="1149813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5c66049e5c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6" name="Google Shape;166;g5c66049e5c_0_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67" name="Google Shape;167;g5c66049e5c_0_1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3</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5c66049e5c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6" name="Google Shape;186;g5c66049e5c_0_3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187" name="Google Shape;187;g5c66049e5c_0_3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4</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g5c66049e5c_0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2" name="Google Shape;212;g5c66049e5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5c66049e5c_0_10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8" name="Google Shape;228;g5c66049e5c_0_107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29" name="Google Shape;229;g5c66049e5c_0_107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5c66049e5c_0_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g5c66049e5c_0_7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21" name="Google Shape;221;g5c66049e5c_0_7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5c66049e5c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4" name="Google Shape;274;g5c66049e5c_0_10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75" name="Google Shape;275;g5c66049e5c_0_10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8</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5c66049e5c_0_8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5" name="Google Shape;285;g5c66049e5c_0_8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endParaRPr sz="1200" b="0" i="0" u="none" strike="noStrike" cap="none">
              <a:solidFill>
                <a:schemeClr val="dk1"/>
              </a:solidFill>
              <a:latin typeface="Calibri"/>
              <a:ea typeface="Calibri"/>
              <a:cs typeface="Calibri"/>
              <a:sym typeface="Calibri"/>
            </a:endParaRPr>
          </a:p>
        </p:txBody>
      </p:sp>
      <p:sp>
        <p:nvSpPr>
          <p:cNvPr id="286" name="Google Shape;286;g5c66049e5c_0_86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SzPts val="1200"/>
              <a:buFont typeface="Arial"/>
              <a:buNone/>
            </a:pPr>
            <a:fld id="{00000000-1234-1234-1234-123412341234}" type="slidenum">
              <a:rPr lang="nl" sz="1200" b="0" i="0" u="none" strike="noStrike" cap="none">
                <a:solidFill>
                  <a:schemeClr val="dk1"/>
                </a:solidFill>
                <a:latin typeface="Arial"/>
                <a:ea typeface="Arial"/>
                <a:cs typeface="Arial"/>
                <a:sym typeface="Arial"/>
              </a:rPr>
              <a:t>9</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02">
  <p:cSld name="02">
    <p:spTree>
      <p:nvGrpSpPr>
        <p:cNvPr id="1" name="Shape 56"/>
        <p:cNvGrpSpPr/>
        <p:nvPr/>
      </p:nvGrpSpPr>
      <p:grpSpPr>
        <a:xfrm>
          <a:off x="0" y="0"/>
          <a:ext cx="0" cy="0"/>
          <a:chOff x="0" y="0"/>
          <a:chExt cx="0" cy="0"/>
        </a:xfrm>
      </p:grpSpPr>
      <p:sp>
        <p:nvSpPr>
          <p:cNvPr id="57" name="Google Shape;57;p14"/>
          <p:cNvSpPr txBox="1">
            <a:spLocks noGrp="1"/>
          </p:cNvSpPr>
          <p:nvPr>
            <p:ph type="ctrTitle"/>
          </p:nvPr>
        </p:nvSpPr>
        <p:spPr>
          <a:xfrm>
            <a:off x="576000" y="321299"/>
            <a:ext cx="7992000" cy="3924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3183"/>
              </a:buClr>
              <a:buSzPts val="2100"/>
              <a:buFont typeface="Verdana"/>
              <a:buNone/>
              <a:defRPr sz="2100" b="1" i="0" u="none" strike="noStrike" cap="none">
                <a:solidFill>
                  <a:srgbClr val="003183"/>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Corbel"/>
                <a:ea typeface="Corbel"/>
                <a:cs typeface="Corbel"/>
                <a:sym typeface="Corbe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accent1"/>
                </a:solidFill>
                <a:latin typeface="Arial"/>
                <a:ea typeface="Arial"/>
                <a:cs typeface="Arial"/>
                <a:sym typeface="Arial"/>
              </a:defRPr>
            </a:lvl9pPr>
          </a:lstStyle>
          <a:p>
            <a:endParaRPr/>
          </a:p>
        </p:txBody>
      </p:sp>
      <p:sp>
        <p:nvSpPr>
          <p:cNvPr id="58" name="Google Shape;58;p14"/>
          <p:cNvSpPr txBox="1">
            <a:spLocks noGrp="1"/>
          </p:cNvSpPr>
          <p:nvPr>
            <p:ph type="body" idx="1"/>
          </p:nvPr>
        </p:nvSpPr>
        <p:spPr>
          <a:xfrm>
            <a:off x="576000" y="857250"/>
            <a:ext cx="7992000" cy="3240000"/>
          </a:xfrm>
          <a:prstGeom prst="rect">
            <a:avLst/>
          </a:prstGeom>
          <a:noFill/>
          <a:ln>
            <a:noFill/>
          </a:ln>
        </p:spPr>
        <p:txBody>
          <a:bodyPr spcFirstLastPara="1" wrap="square" lIns="68575" tIns="34275" rIns="68575" bIns="34275" anchor="t" anchorCtr="0">
            <a:noAutofit/>
          </a:bodyPr>
          <a:lstStyle>
            <a:lvl1pPr marL="457200" marR="0" lvl="0" indent="-336550" algn="l" rtl="0">
              <a:lnSpc>
                <a:spcPct val="100000"/>
              </a:lnSpc>
              <a:spcBef>
                <a:spcPts val="300"/>
              </a:spcBef>
              <a:spcAft>
                <a:spcPts val="0"/>
              </a:spcAft>
              <a:buClr>
                <a:srgbClr val="FF7D00"/>
              </a:buClr>
              <a:buSzPts val="1700"/>
              <a:buFont typeface="Arial"/>
              <a:buChar char="•"/>
              <a:defRPr sz="1700" b="0" i="0" u="none" strike="noStrike" cap="none">
                <a:solidFill>
                  <a:srgbClr val="003183"/>
                </a:solidFill>
                <a:latin typeface="Verdana"/>
                <a:ea typeface="Verdana"/>
                <a:cs typeface="Verdana"/>
                <a:sym typeface="Verdana"/>
              </a:defRPr>
            </a:lvl1pPr>
            <a:lvl2pPr marL="914400" marR="0" lvl="1" indent="-279400" algn="l" rtl="0">
              <a:lnSpc>
                <a:spcPct val="100000"/>
              </a:lnSpc>
              <a:spcBef>
                <a:spcPts val="300"/>
              </a:spcBef>
              <a:spcAft>
                <a:spcPts val="0"/>
              </a:spcAft>
              <a:buClr>
                <a:srgbClr val="FF7D00"/>
              </a:buClr>
              <a:buSzPts val="800"/>
              <a:buFont typeface="Merriweather Sans"/>
              <a:buChar char="─"/>
              <a:defRPr sz="1400" b="0" i="0" u="none" strike="noStrike" cap="none">
                <a:solidFill>
                  <a:srgbClr val="003183"/>
                </a:solidFill>
                <a:latin typeface="Verdana"/>
                <a:ea typeface="Verdana"/>
                <a:cs typeface="Verdana"/>
                <a:sym typeface="Verdana"/>
              </a:defRPr>
            </a:lvl2pPr>
            <a:lvl3pPr marL="1371600" marR="0" lvl="2" indent="-285750" algn="l" rtl="0">
              <a:lnSpc>
                <a:spcPct val="100000"/>
              </a:lnSpc>
              <a:spcBef>
                <a:spcPts val="200"/>
              </a:spcBef>
              <a:spcAft>
                <a:spcPts val="0"/>
              </a:spcAft>
              <a:buClr>
                <a:srgbClr val="FF7D00"/>
              </a:buClr>
              <a:buSzPts val="900"/>
              <a:buFont typeface="Arial"/>
              <a:buChar char="•"/>
              <a:defRPr sz="1100" b="0" i="0" u="none" strike="noStrike" cap="none">
                <a:solidFill>
                  <a:srgbClr val="003183"/>
                </a:solidFill>
                <a:latin typeface="Verdana"/>
                <a:ea typeface="Verdana"/>
                <a:cs typeface="Verdana"/>
                <a:sym typeface="Verdana"/>
              </a:defRPr>
            </a:lvl3pPr>
            <a:lvl4pPr marL="1828800" marR="0" lvl="3" indent="-260350" algn="l" rtl="0">
              <a:lnSpc>
                <a:spcPct val="100000"/>
              </a:lnSpc>
              <a:spcBef>
                <a:spcPts val="200"/>
              </a:spcBef>
              <a:spcAft>
                <a:spcPts val="0"/>
              </a:spcAft>
              <a:buClr>
                <a:srgbClr val="FF7D00"/>
              </a:buClr>
              <a:buSzPts val="500"/>
              <a:buFont typeface="Merriweather Sans"/>
              <a:buChar char="─"/>
              <a:defRPr sz="800" b="0" i="0" u="none" strike="noStrike" cap="none">
                <a:solidFill>
                  <a:srgbClr val="003183"/>
                </a:solidFill>
                <a:latin typeface="Verdana"/>
                <a:ea typeface="Verdana"/>
                <a:cs typeface="Verdana"/>
                <a:sym typeface="Verdana"/>
              </a:defRPr>
            </a:lvl4pPr>
            <a:lvl5pPr marL="2286000" marR="0" lvl="4" indent="-279400" algn="l" rtl="0">
              <a:lnSpc>
                <a:spcPct val="100000"/>
              </a:lnSpc>
              <a:spcBef>
                <a:spcPts val="200"/>
              </a:spcBef>
              <a:spcAft>
                <a:spcPts val="0"/>
              </a:spcAft>
              <a:buClr>
                <a:schemeClr val="accent1"/>
              </a:buClr>
              <a:buSzPts val="800"/>
              <a:buFont typeface="Arial"/>
              <a:buChar char="•"/>
              <a:defRPr sz="800" b="0" i="0" u="none" strike="noStrike" cap="none">
                <a:solidFill>
                  <a:schemeClr val="dk1"/>
                </a:solidFill>
                <a:latin typeface="Verdana"/>
                <a:ea typeface="Verdana"/>
                <a:cs typeface="Verdana"/>
                <a:sym typeface="Verdana"/>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59" name="Google Shape;59;p14"/>
          <p:cNvSpPr txBox="1">
            <a:spLocks noGrp="1"/>
          </p:cNvSpPr>
          <p:nvPr>
            <p:ph type="body" idx="2"/>
          </p:nvPr>
        </p:nvSpPr>
        <p:spPr>
          <a:xfrm>
            <a:off x="576000" y="4463101"/>
            <a:ext cx="4464000" cy="270300"/>
          </a:xfrm>
          <a:prstGeom prst="rect">
            <a:avLst/>
          </a:prstGeom>
          <a:noFill/>
          <a:ln>
            <a:noFill/>
          </a:ln>
        </p:spPr>
        <p:txBody>
          <a:bodyPr spcFirstLastPara="1" wrap="square" lIns="68575" tIns="34275" rIns="68575" bIns="34275" anchor="t" anchorCtr="0">
            <a:noAutofit/>
          </a:bodyPr>
          <a:lstStyle>
            <a:lvl1pPr marL="457200" marR="0" lvl="0"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1pPr>
            <a:lvl2pPr marL="914400" marR="0" lvl="1"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2pPr>
            <a:lvl3pPr marL="1371600" marR="0" lvl="2"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3pPr>
            <a:lvl4pPr marL="1828800" marR="0" lvl="3"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4pPr>
            <a:lvl5pPr marL="2286000" marR="0" lvl="4"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60" name="Google Shape;60;p14"/>
          <p:cNvSpPr txBox="1">
            <a:spLocks noGrp="1"/>
          </p:cNvSpPr>
          <p:nvPr>
            <p:ph type="sldNum" idx="12"/>
          </p:nvPr>
        </p:nvSpPr>
        <p:spPr>
          <a:xfrm>
            <a:off x="6553200" y="4767263"/>
            <a:ext cx="2133600" cy="2739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nl"/>
              <a:t>‹nr.›</a:t>
            </a:fld>
            <a:endParaRPr/>
          </a:p>
        </p:txBody>
      </p:sp>
      <p:sp>
        <p:nvSpPr>
          <p:cNvPr id="61" name="Google Shape;61;p14"/>
          <p:cNvSpPr txBox="1">
            <a:spLocks noGrp="1"/>
          </p:cNvSpPr>
          <p:nvPr>
            <p:ph type="ftr" idx="11"/>
          </p:nvPr>
        </p:nvSpPr>
        <p:spPr>
          <a:xfrm>
            <a:off x="3124200" y="4767263"/>
            <a:ext cx="28956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9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eldia" type="title">
  <p:cSld name="TITLE">
    <p:spTree>
      <p:nvGrpSpPr>
        <p:cNvPr id="1" name="Shape 68"/>
        <p:cNvGrpSpPr/>
        <p:nvPr/>
      </p:nvGrpSpPr>
      <p:grpSpPr>
        <a:xfrm>
          <a:off x="0" y="0"/>
          <a:ext cx="0" cy="0"/>
          <a:chOff x="0" y="0"/>
          <a:chExt cx="0" cy="0"/>
        </a:xfrm>
      </p:grpSpPr>
      <p:sp>
        <p:nvSpPr>
          <p:cNvPr id="69" name="Google Shape;69;p16"/>
          <p:cNvSpPr txBox="1">
            <a:spLocks noGrp="1"/>
          </p:cNvSpPr>
          <p:nvPr>
            <p:ph type="ctrTitle"/>
          </p:nvPr>
        </p:nvSpPr>
        <p:spPr>
          <a:xfrm>
            <a:off x="1143000" y="841772"/>
            <a:ext cx="6858000" cy="1790700"/>
          </a:xfrm>
          <a:prstGeom prst="rect">
            <a:avLst/>
          </a:prstGeom>
          <a:noFill/>
          <a:ln>
            <a:noFill/>
          </a:ln>
        </p:spPr>
        <p:txBody>
          <a:bodyPr spcFirstLastPara="1" wrap="square" lIns="68575" tIns="34275" rIns="68575" bIns="34275" anchor="b" anchorCtr="0">
            <a:noAutofit/>
          </a:bodyPr>
          <a:lstStyle>
            <a:lvl1pPr lvl="0" algn="ctr"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0" name="Google Shape;70;p16"/>
          <p:cNvSpPr txBox="1">
            <a:spLocks noGrp="1"/>
          </p:cNvSpPr>
          <p:nvPr>
            <p:ph type="subTitle" idx="1"/>
          </p:nvPr>
        </p:nvSpPr>
        <p:spPr>
          <a:xfrm>
            <a:off x="1143000" y="2701528"/>
            <a:ext cx="6858000" cy="1241700"/>
          </a:xfrm>
          <a:prstGeom prst="rect">
            <a:avLst/>
          </a:prstGeom>
          <a:noFill/>
          <a:ln>
            <a:noFill/>
          </a:ln>
        </p:spPr>
        <p:txBody>
          <a:bodyPr spcFirstLastPara="1" wrap="square" lIns="68575" tIns="34275" rIns="68575" bIns="34275" anchor="t" anchorCtr="0">
            <a:noAutofit/>
          </a:bodyPr>
          <a:lstStyle>
            <a:lvl1pPr lvl="0" algn="ctr" rtl="0">
              <a:lnSpc>
                <a:spcPct val="90000"/>
              </a:lnSpc>
              <a:spcBef>
                <a:spcPts val="800"/>
              </a:spcBef>
              <a:spcAft>
                <a:spcPts val="0"/>
              </a:spcAft>
              <a:buClr>
                <a:schemeClr val="dk1"/>
              </a:buClr>
              <a:buSzPts val="1800"/>
              <a:buNone/>
              <a:defRPr sz="1800"/>
            </a:lvl1pPr>
            <a:lvl2pPr lvl="1" algn="ctr" rtl="0">
              <a:lnSpc>
                <a:spcPct val="90000"/>
              </a:lnSpc>
              <a:spcBef>
                <a:spcPts val="400"/>
              </a:spcBef>
              <a:spcAft>
                <a:spcPts val="0"/>
              </a:spcAft>
              <a:buClr>
                <a:schemeClr val="dk1"/>
              </a:buClr>
              <a:buSzPts val="1500"/>
              <a:buNone/>
              <a:defRPr sz="1500"/>
            </a:lvl2pPr>
            <a:lvl3pPr lvl="2" algn="ctr" rtl="0">
              <a:lnSpc>
                <a:spcPct val="90000"/>
              </a:lnSpc>
              <a:spcBef>
                <a:spcPts val="400"/>
              </a:spcBef>
              <a:spcAft>
                <a:spcPts val="0"/>
              </a:spcAft>
              <a:buClr>
                <a:schemeClr val="dk1"/>
              </a:buClr>
              <a:buSzPts val="1400"/>
              <a:buNone/>
              <a:defRPr sz="1400"/>
            </a:lvl3pPr>
            <a:lvl4pPr lvl="3" algn="ctr" rtl="0">
              <a:lnSpc>
                <a:spcPct val="90000"/>
              </a:lnSpc>
              <a:spcBef>
                <a:spcPts val="400"/>
              </a:spcBef>
              <a:spcAft>
                <a:spcPts val="0"/>
              </a:spcAft>
              <a:buClr>
                <a:schemeClr val="dk1"/>
              </a:buClr>
              <a:buSzPts val="1200"/>
              <a:buNone/>
              <a:defRPr sz="1200"/>
            </a:lvl4pPr>
            <a:lvl5pPr lvl="4" algn="ctr" rtl="0">
              <a:lnSpc>
                <a:spcPct val="90000"/>
              </a:lnSpc>
              <a:spcBef>
                <a:spcPts val="400"/>
              </a:spcBef>
              <a:spcAft>
                <a:spcPts val="0"/>
              </a:spcAft>
              <a:buClr>
                <a:schemeClr val="dk1"/>
              </a:buClr>
              <a:buSzPts val="1200"/>
              <a:buNone/>
              <a:defRPr sz="1200"/>
            </a:lvl5pPr>
            <a:lvl6pPr lvl="5" algn="ctr" rtl="0">
              <a:lnSpc>
                <a:spcPct val="90000"/>
              </a:lnSpc>
              <a:spcBef>
                <a:spcPts val="400"/>
              </a:spcBef>
              <a:spcAft>
                <a:spcPts val="0"/>
              </a:spcAft>
              <a:buClr>
                <a:schemeClr val="dk1"/>
              </a:buClr>
              <a:buSzPts val="1200"/>
              <a:buNone/>
              <a:defRPr sz="1200"/>
            </a:lvl6pPr>
            <a:lvl7pPr lvl="6" algn="ctr" rtl="0">
              <a:lnSpc>
                <a:spcPct val="90000"/>
              </a:lnSpc>
              <a:spcBef>
                <a:spcPts val="400"/>
              </a:spcBef>
              <a:spcAft>
                <a:spcPts val="0"/>
              </a:spcAft>
              <a:buClr>
                <a:schemeClr val="dk1"/>
              </a:buClr>
              <a:buSzPts val="1200"/>
              <a:buNone/>
              <a:defRPr sz="1200"/>
            </a:lvl7pPr>
            <a:lvl8pPr lvl="7" algn="ctr" rtl="0">
              <a:lnSpc>
                <a:spcPct val="90000"/>
              </a:lnSpc>
              <a:spcBef>
                <a:spcPts val="400"/>
              </a:spcBef>
              <a:spcAft>
                <a:spcPts val="0"/>
              </a:spcAft>
              <a:buClr>
                <a:schemeClr val="dk1"/>
              </a:buClr>
              <a:buSzPts val="1200"/>
              <a:buNone/>
              <a:defRPr sz="1200"/>
            </a:lvl8pPr>
            <a:lvl9pPr lvl="8" algn="ctr" rtl="0">
              <a:lnSpc>
                <a:spcPct val="90000"/>
              </a:lnSpc>
              <a:spcBef>
                <a:spcPts val="400"/>
              </a:spcBef>
              <a:spcAft>
                <a:spcPts val="0"/>
              </a:spcAft>
              <a:buClr>
                <a:schemeClr val="dk1"/>
              </a:buClr>
              <a:buSzPts val="1200"/>
              <a:buNone/>
              <a:defRPr sz="1200"/>
            </a:lvl9pPr>
          </a:lstStyle>
          <a:p>
            <a:endParaRPr/>
          </a:p>
        </p:txBody>
      </p:sp>
      <p:sp>
        <p:nvSpPr>
          <p:cNvPr id="71" name="Google Shape;71;p16"/>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2" name="Google Shape;72;p16"/>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3" name="Google Shape;73;p16"/>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ekop" type="secHead">
  <p:cSld name="SECTION_HEADER">
    <p:spTree>
      <p:nvGrpSpPr>
        <p:cNvPr id="1" name="Shape 74"/>
        <p:cNvGrpSpPr/>
        <p:nvPr/>
      </p:nvGrpSpPr>
      <p:grpSpPr>
        <a:xfrm>
          <a:off x="0" y="0"/>
          <a:ext cx="0" cy="0"/>
          <a:chOff x="0" y="0"/>
          <a:chExt cx="0" cy="0"/>
        </a:xfrm>
      </p:grpSpPr>
      <p:sp>
        <p:nvSpPr>
          <p:cNvPr id="75" name="Google Shape;75;p17"/>
          <p:cNvSpPr txBox="1">
            <a:spLocks noGrp="1"/>
          </p:cNvSpPr>
          <p:nvPr>
            <p:ph type="title"/>
          </p:nvPr>
        </p:nvSpPr>
        <p:spPr>
          <a:xfrm>
            <a:off x="623888" y="1282304"/>
            <a:ext cx="7886700" cy="21396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76" name="Google Shape;76;p17"/>
          <p:cNvSpPr txBox="1">
            <a:spLocks noGrp="1"/>
          </p:cNvSpPr>
          <p:nvPr>
            <p:ph type="body" idx="1"/>
          </p:nvPr>
        </p:nvSpPr>
        <p:spPr>
          <a:xfrm>
            <a:off x="623888" y="3442097"/>
            <a:ext cx="7886700" cy="11253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rgbClr val="888888"/>
              </a:buClr>
              <a:buSzPts val="1800"/>
              <a:buNone/>
              <a:defRPr sz="1800">
                <a:solidFill>
                  <a:srgbClr val="888888"/>
                </a:solidFill>
              </a:defRPr>
            </a:lvl1pPr>
            <a:lvl2pPr marL="914400" lvl="1" indent="-228600" algn="l" rtl="0">
              <a:lnSpc>
                <a:spcPct val="90000"/>
              </a:lnSpc>
              <a:spcBef>
                <a:spcPts val="400"/>
              </a:spcBef>
              <a:spcAft>
                <a:spcPts val="0"/>
              </a:spcAft>
              <a:buClr>
                <a:srgbClr val="888888"/>
              </a:buClr>
              <a:buSzPts val="1500"/>
              <a:buNone/>
              <a:defRPr sz="1500">
                <a:solidFill>
                  <a:srgbClr val="888888"/>
                </a:solidFill>
              </a:defRPr>
            </a:lvl2pPr>
            <a:lvl3pPr marL="1371600" lvl="2" indent="-228600" algn="l" rtl="0">
              <a:lnSpc>
                <a:spcPct val="90000"/>
              </a:lnSpc>
              <a:spcBef>
                <a:spcPts val="400"/>
              </a:spcBef>
              <a:spcAft>
                <a:spcPts val="0"/>
              </a:spcAft>
              <a:buClr>
                <a:srgbClr val="888888"/>
              </a:buClr>
              <a:buSzPts val="1400"/>
              <a:buNone/>
              <a:defRPr sz="1400">
                <a:solidFill>
                  <a:srgbClr val="888888"/>
                </a:solidFill>
              </a:defRPr>
            </a:lvl3pPr>
            <a:lvl4pPr marL="1828800" lvl="3" indent="-228600" algn="l" rtl="0">
              <a:lnSpc>
                <a:spcPct val="90000"/>
              </a:lnSpc>
              <a:spcBef>
                <a:spcPts val="400"/>
              </a:spcBef>
              <a:spcAft>
                <a:spcPts val="0"/>
              </a:spcAft>
              <a:buClr>
                <a:srgbClr val="888888"/>
              </a:buClr>
              <a:buSzPts val="1200"/>
              <a:buNone/>
              <a:defRPr sz="1200">
                <a:solidFill>
                  <a:srgbClr val="888888"/>
                </a:solidFill>
              </a:defRPr>
            </a:lvl4pPr>
            <a:lvl5pPr marL="2286000" lvl="4" indent="-228600" algn="l" rtl="0">
              <a:lnSpc>
                <a:spcPct val="90000"/>
              </a:lnSpc>
              <a:spcBef>
                <a:spcPts val="400"/>
              </a:spcBef>
              <a:spcAft>
                <a:spcPts val="0"/>
              </a:spcAft>
              <a:buClr>
                <a:srgbClr val="888888"/>
              </a:buClr>
              <a:buSzPts val="1200"/>
              <a:buNone/>
              <a:defRPr sz="1200">
                <a:solidFill>
                  <a:srgbClr val="888888"/>
                </a:solidFill>
              </a:defRPr>
            </a:lvl5pPr>
            <a:lvl6pPr marL="2743200" lvl="5" indent="-228600" algn="l" rtl="0">
              <a:lnSpc>
                <a:spcPct val="90000"/>
              </a:lnSpc>
              <a:spcBef>
                <a:spcPts val="400"/>
              </a:spcBef>
              <a:spcAft>
                <a:spcPts val="0"/>
              </a:spcAft>
              <a:buClr>
                <a:srgbClr val="888888"/>
              </a:buClr>
              <a:buSzPts val="1200"/>
              <a:buNone/>
              <a:defRPr sz="1200">
                <a:solidFill>
                  <a:srgbClr val="888888"/>
                </a:solidFill>
              </a:defRPr>
            </a:lvl6pPr>
            <a:lvl7pPr marL="3200400" lvl="6" indent="-228600" algn="l" rtl="0">
              <a:lnSpc>
                <a:spcPct val="90000"/>
              </a:lnSpc>
              <a:spcBef>
                <a:spcPts val="400"/>
              </a:spcBef>
              <a:spcAft>
                <a:spcPts val="0"/>
              </a:spcAft>
              <a:buClr>
                <a:srgbClr val="888888"/>
              </a:buClr>
              <a:buSzPts val="1200"/>
              <a:buNone/>
              <a:defRPr sz="1200">
                <a:solidFill>
                  <a:srgbClr val="888888"/>
                </a:solidFill>
              </a:defRPr>
            </a:lvl7pPr>
            <a:lvl8pPr marL="3657600" lvl="7" indent="-228600" algn="l" rtl="0">
              <a:lnSpc>
                <a:spcPct val="90000"/>
              </a:lnSpc>
              <a:spcBef>
                <a:spcPts val="400"/>
              </a:spcBef>
              <a:spcAft>
                <a:spcPts val="0"/>
              </a:spcAft>
              <a:buClr>
                <a:srgbClr val="888888"/>
              </a:buClr>
              <a:buSzPts val="1200"/>
              <a:buNone/>
              <a:defRPr sz="1200">
                <a:solidFill>
                  <a:srgbClr val="888888"/>
                </a:solidFill>
              </a:defRPr>
            </a:lvl8pPr>
            <a:lvl9pPr marL="4114800" lvl="8" indent="-228600" algn="l" rtl="0">
              <a:lnSpc>
                <a:spcPct val="90000"/>
              </a:lnSpc>
              <a:spcBef>
                <a:spcPts val="400"/>
              </a:spcBef>
              <a:spcAft>
                <a:spcPts val="0"/>
              </a:spcAft>
              <a:buClr>
                <a:srgbClr val="888888"/>
              </a:buClr>
              <a:buSzPts val="1200"/>
              <a:buNone/>
              <a:defRPr sz="1200">
                <a:solidFill>
                  <a:srgbClr val="888888"/>
                </a:solidFill>
              </a:defRPr>
            </a:lvl9pPr>
          </a:lstStyle>
          <a:p>
            <a:endParaRPr/>
          </a:p>
        </p:txBody>
      </p:sp>
      <p:sp>
        <p:nvSpPr>
          <p:cNvPr id="77" name="Google Shape;77;p17"/>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8" name="Google Shape;78;p17"/>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79" name="Google Shape;79;p17"/>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Inhoud van twee" type="twoObj">
  <p:cSld name="TWO_OBJECTS">
    <p:spTree>
      <p:nvGrpSpPr>
        <p:cNvPr id="1" name="Shape 80"/>
        <p:cNvGrpSpPr/>
        <p:nvPr/>
      </p:nvGrpSpPr>
      <p:grpSpPr>
        <a:xfrm>
          <a:off x="0" y="0"/>
          <a:ext cx="0" cy="0"/>
          <a:chOff x="0" y="0"/>
          <a:chExt cx="0" cy="0"/>
        </a:xfrm>
      </p:grpSpPr>
      <p:sp>
        <p:nvSpPr>
          <p:cNvPr id="81" name="Google Shape;81;p18"/>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2" name="Google Shape;82;p18"/>
          <p:cNvSpPr txBox="1">
            <a:spLocks noGrp="1"/>
          </p:cNvSpPr>
          <p:nvPr>
            <p:ph type="body" idx="1"/>
          </p:nvPr>
        </p:nvSpPr>
        <p:spPr>
          <a:xfrm>
            <a:off x="6286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3" name="Google Shape;83;p18"/>
          <p:cNvSpPr txBox="1">
            <a:spLocks noGrp="1"/>
          </p:cNvSpPr>
          <p:nvPr>
            <p:ph type="body" idx="2"/>
          </p:nvPr>
        </p:nvSpPr>
        <p:spPr>
          <a:xfrm>
            <a:off x="4629150" y="1369219"/>
            <a:ext cx="3886200" cy="32634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84" name="Google Shape;84;p18"/>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5" name="Google Shape;85;p18"/>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86" name="Google Shape;86;p18"/>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gelijking" type="twoTxTwoObj">
  <p:cSld name="TWO_OBJECTS_WITH_TEXT">
    <p:spTree>
      <p:nvGrpSpPr>
        <p:cNvPr id="1" name="Shape 87"/>
        <p:cNvGrpSpPr/>
        <p:nvPr/>
      </p:nvGrpSpPr>
      <p:grpSpPr>
        <a:xfrm>
          <a:off x="0" y="0"/>
          <a:ext cx="0" cy="0"/>
          <a:chOff x="0" y="0"/>
          <a:chExt cx="0" cy="0"/>
        </a:xfrm>
      </p:grpSpPr>
      <p:sp>
        <p:nvSpPr>
          <p:cNvPr id="88" name="Google Shape;88;p19"/>
          <p:cNvSpPr txBox="1">
            <a:spLocks noGrp="1"/>
          </p:cNvSpPr>
          <p:nvPr>
            <p:ph type="title"/>
          </p:nvPr>
        </p:nvSpPr>
        <p:spPr>
          <a:xfrm>
            <a:off x="629841"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89" name="Google Shape;89;p19"/>
          <p:cNvSpPr txBox="1">
            <a:spLocks noGrp="1"/>
          </p:cNvSpPr>
          <p:nvPr>
            <p:ph type="body" idx="1"/>
          </p:nvPr>
        </p:nvSpPr>
        <p:spPr>
          <a:xfrm>
            <a:off x="629841" y="1260872"/>
            <a:ext cx="38685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0" name="Google Shape;90;p19"/>
          <p:cNvSpPr txBox="1">
            <a:spLocks noGrp="1"/>
          </p:cNvSpPr>
          <p:nvPr>
            <p:ph type="body" idx="2"/>
          </p:nvPr>
        </p:nvSpPr>
        <p:spPr>
          <a:xfrm>
            <a:off x="629841" y="1878806"/>
            <a:ext cx="38685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1" name="Google Shape;91;p19"/>
          <p:cNvSpPr txBox="1">
            <a:spLocks noGrp="1"/>
          </p:cNvSpPr>
          <p:nvPr>
            <p:ph type="body" idx="3"/>
          </p:nvPr>
        </p:nvSpPr>
        <p:spPr>
          <a:xfrm>
            <a:off x="4629150" y="1260872"/>
            <a:ext cx="3887400" cy="618000"/>
          </a:xfrm>
          <a:prstGeom prst="rect">
            <a:avLst/>
          </a:prstGeom>
          <a:noFill/>
          <a:ln>
            <a:noFill/>
          </a:ln>
        </p:spPr>
        <p:txBody>
          <a:bodyPr spcFirstLastPara="1" wrap="square" lIns="68575" tIns="34275" rIns="68575" bIns="34275" anchor="b" anchorCtr="0">
            <a:noAutofit/>
          </a:bodyPr>
          <a:lstStyle>
            <a:lvl1pPr marL="457200" lvl="0" indent="-228600" algn="l" rtl="0">
              <a:lnSpc>
                <a:spcPct val="90000"/>
              </a:lnSpc>
              <a:spcBef>
                <a:spcPts val="800"/>
              </a:spcBef>
              <a:spcAft>
                <a:spcPts val="0"/>
              </a:spcAft>
              <a:buClr>
                <a:schemeClr val="dk1"/>
              </a:buClr>
              <a:buSzPts val="1800"/>
              <a:buNone/>
              <a:defRPr sz="1800" b="1"/>
            </a:lvl1pPr>
            <a:lvl2pPr marL="914400" lvl="1" indent="-228600" algn="l" rtl="0">
              <a:lnSpc>
                <a:spcPct val="90000"/>
              </a:lnSpc>
              <a:spcBef>
                <a:spcPts val="400"/>
              </a:spcBef>
              <a:spcAft>
                <a:spcPts val="0"/>
              </a:spcAft>
              <a:buClr>
                <a:schemeClr val="dk1"/>
              </a:buClr>
              <a:buSzPts val="1500"/>
              <a:buNone/>
              <a:defRPr sz="1500" b="1"/>
            </a:lvl2pPr>
            <a:lvl3pPr marL="1371600" lvl="2" indent="-228600" algn="l" rtl="0">
              <a:lnSpc>
                <a:spcPct val="90000"/>
              </a:lnSpc>
              <a:spcBef>
                <a:spcPts val="400"/>
              </a:spcBef>
              <a:spcAft>
                <a:spcPts val="0"/>
              </a:spcAft>
              <a:buClr>
                <a:schemeClr val="dk1"/>
              </a:buClr>
              <a:buSzPts val="1400"/>
              <a:buNone/>
              <a:defRPr sz="1400" b="1"/>
            </a:lvl3pPr>
            <a:lvl4pPr marL="1828800" lvl="3" indent="-228600" algn="l" rtl="0">
              <a:lnSpc>
                <a:spcPct val="90000"/>
              </a:lnSpc>
              <a:spcBef>
                <a:spcPts val="400"/>
              </a:spcBef>
              <a:spcAft>
                <a:spcPts val="0"/>
              </a:spcAft>
              <a:buClr>
                <a:schemeClr val="dk1"/>
              </a:buClr>
              <a:buSzPts val="1200"/>
              <a:buNone/>
              <a:defRPr sz="1200" b="1"/>
            </a:lvl4pPr>
            <a:lvl5pPr marL="2286000" lvl="4" indent="-228600" algn="l" rtl="0">
              <a:lnSpc>
                <a:spcPct val="90000"/>
              </a:lnSpc>
              <a:spcBef>
                <a:spcPts val="400"/>
              </a:spcBef>
              <a:spcAft>
                <a:spcPts val="0"/>
              </a:spcAft>
              <a:buClr>
                <a:schemeClr val="dk1"/>
              </a:buClr>
              <a:buSzPts val="1200"/>
              <a:buNone/>
              <a:defRPr sz="1200" b="1"/>
            </a:lvl5pPr>
            <a:lvl6pPr marL="2743200" lvl="5" indent="-228600" algn="l" rtl="0">
              <a:lnSpc>
                <a:spcPct val="90000"/>
              </a:lnSpc>
              <a:spcBef>
                <a:spcPts val="400"/>
              </a:spcBef>
              <a:spcAft>
                <a:spcPts val="0"/>
              </a:spcAft>
              <a:buClr>
                <a:schemeClr val="dk1"/>
              </a:buClr>
              <a:buSzPts val="1200"/>
              <a:buNone/>
              <a:defRPr sz="1200" b="1"/>
            </a:lvl6pPr>
            <a:lvl7pPr marL="3200400" lvl="6" indent="-228600" algn="l" rtl="0">
              <a:lnSpc>
                <a:spcPct val="90000"/>
              </a:lnSpc>
              <a:spcBef>
                <a:spcPts val="400"/>
              </a:spcBef>
              <a:spcAft>
                <a:spcPts val="0"/>
              </a:spcAft>
              <a:buClr>
                <a:schemeClr val="dk1"/>
              </a:buClr>
              <a:buSzPts val="1200"/>
              <a:buNone/>
              <a:defRPr sz="1200" b="1"/>
            </a:lvl7pPr>
            <a:lvl8pPr marL="3657600" lvl="7" indent="-228600" algn="l" rtl="0">
              <a:lnSpc>
                <a:spcPct val="90000"/>
              </a:lnSpc>
              <a:spcBef>
                <a:spcPts val="400"/>
              </a:spcBef>
              <a:spcAft>
                <a:spcPts val="0"/>
              </a:spcAft>
              <a:buClr>
                <a:schemeClr val="dk1"/>
              </a:buClr>
              <a:buSzPts val="1200"/>
              <a:buNone/>
              <a:defRPr sz="1200" b="1"/>
            </a:lvl8pPr>
            <a:lvl9pPr marL="4114800" lvl="8" indent="-228600" algn="l" rtl="0">
              <a:lnSpc>
                <a:spcPct val="90000"/>
              </a:lnSpc>
              <a:spcBef>
                <a:spcPts val="400"/>
              </a:spcBef>
              <a:spcAft>
                <a:spcPts val="0"/>
              </a:spcAft>
              <a:buClr>
                <a:schemeClr val="dk1"/>
              </a:buClr>
              <a:buSzPts val="1200"/>
              <a:buNone/>
              <a:defRPr sz="1200" b="1"/>
            </a:lvl9pPr>
          </a:lstStyle>
          <a:p>
            <a:endParaRPr/>
          </a:p>
        </p:txBody>
      </p:sp>
      <p:sp>
        <p:nvSpPr>
          <p:cNvPr id="92" name="Google Shape;92;p19"/>
          <p:cNvSpPr txBox="1">
            <a:spLocks noGrp="1"/>
          </p:cNvSpPr>
          <p:nvPr>
            <p:ph type="body" idx="4"/>
          </p:nvPr>
        </p:nvSpPr>
        <p:spPr>
          <a:xfrm>
            <a:off x="4629150" y="1878806"/>
            <a:ext cx="3887400" cy="27633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93" name="Google Shape;93;p19"/>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4" name="Google Shape;94;p19"/>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5" name="Google Shape;95;p19"/>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Alleen titel" type="titleOnly">
  <p:cSld name="TITLE_ONLY">
    <p:spTree>
      <p:nvGrpSpPr>
        <p:cNvPr id="1" name="Shape 96"/>
        <p:cNvGrpSpPr/>
        <p:nvPr/>
      </p:nvGrpSpPr>
      <p:grpSpPr>
        <a:xfrm>
          <a:off x="0" y="0"/>
          <a:ext cx="0" cy="0"/>
          <a:chOff x="0" y="0"/>
          <a:chExt cx="0" cy="0"/>
        </a:xfrm>
      </p:grpSpPr>
      <p:sp>
        <p:nvSpPr>
          <p:cNvPr id="97" name="Google Shape;97;p20"/>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98" name="Google Shape;98;p20"/>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99" name="Google Shape;99;p20"/>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0" name="Google Shape;100;p20"/>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Leeg" type="blank">
  <p:cSld name="BLANK">
    <p:spTree>
      <p:nvGrpSpPr>
        <p:cNvPr id="1" name="Shape 101"/>
        <p:cNvGrpSpPr/>
        <p:nvPr/>
      </p:nvGrpSpPr>
      <p:grpSpPr>
        <a:xfrm>
          <a:off x="0" y="0"/>
          <a:ext cx="0" cy="0"/>
          <a:chOff x="0" y="0"/>
          <a:chExt cx="0" cy="0"/>
        </a:xfrm>
      </p:grpSpPr>
      <p:sp>
        <p:nvSpPr>
          <p:cNvPr id="102" name="Google Shape;102;p21"/>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3" name="Google Shape;103;p21"/>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04" name="Google Shape;104;p21"/>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Inhoud met bijschrift" type="objTx">
  <p:cSld name="OBJECT_WITH_CAPTION_TEXT">
    <p:spTree>
      <p:nvGrpSpPr>
        <p:cNvPr id="1" name="Shape 105"/>
        <p:cNvGrpSpPr/>
        <p:nvPr/>
      </p:nvGrpSpPr>
      <p:grpSpPr>
        <a:xfrm>
          <a:off x="0" y="0"/>
          <a:ext cx="0" cy="0"/>
          <a:chOff x="0" y="0"/>
          <a:chExt cx="0" cy="0"/>
        </a:xfrm>
      </p:grpSpPr>
      <p:sp>
        <p:nvSpPr>
          <p:cNvPr id="106" name="Google Shape;106;p22"/>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07" name="Google Shape;107;p22"/>
          <p:cNvSpPr txBox="1">
            <a:spLocks noGrp="1"/>
          </p:cNvSpPr>
          <p:nvPr>
            <p:ph type="body" idx="1"/>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L="457200" lvl="0" indent="-381000" algn="l" rtl="0">
              <a:lnSpc>
                <a:spcPct val="90000"/>
              </a:lnSpc>
              <a:spcBef>
                <a:spcPts val="800"/>
              </a:spcBef>
              <a:spcAft>
                <a:spcPts val="0"/>
              </a:spcAft>
              <a:buClr>
                <a:schemeClr val="dk1"/>
              </a:buClr>
              <a:buSzPts val="2400"/>
              <a:buChar char="•"/>
              <a:defRPr sz="2400"/>
            </a:lvl1pPr>
            <a:lvl2pPr marL="914400" lvl="1" indent="-361950" algn="l" rtl="0">
              <a:lnSpc>
                <a:spcPct val="90000"/>
              </a:lnSpc>
              <a:spcBef>
                <a:spcPts val="400"/>
              </a:spcBef>
              <a:spcAft>
                <a:spcPts val="0"/>
              </a:spcAft>
              <a:buClr>
                <a:schemeClr val="dk1"/>
              </a:buClr>
              <a:buSzPts val="2100"/>
              <a:buChar char="•"/>
              <a:defRPr sz="2100"/>
            </a:lvl2pPr>
            <a:lvl3pPr marL="1371600" lvl="2" indent="-342900" algn="l" rtl="0">
              <a:lnSpc>
                <a:spcPct val="90000"/>
              </a:lnSpc>
              <a:spcBef>
                <a:spcPts val="400"/>
              </a:spcBef>
              <a:spcAft>
                <a:spcPts val="0"/>
              </a:spcAft>
              <a:buClr>
                <a:schemeClr val="dk1"/>
              </a:buClr>
              <a:buSzPts val="1800"/>
              <a:buChar char="•"/>
              <a:defRPr sz="1800"/>
            </a:lvl3pPr>
            <a:lvl4pPr marL="1828800" lvl="3" indent="-323850" algn="l" rtl="0">
              <a:lnSpc>
                <a:spcPct val="90000"/>
              </a:lnSpc>
              <a:spcBef>
                <a:spcPts val="400"/>
              </a:spcBef>
              <a:spcAft>
                <a:spcPts val="0"/>
              </a:spcAft>
              <a:buClr>
                <a:schemeClr val="dk1"/>
              </a:buClr>
              <a:buSzPts val="1500"/>
              <a:buChar char="•"/>
              <a:defRPr sz="1500"/>
            </a:lvl4pPr>
            <a:lvl5pPr marL="2286000" lvl="4" indent="-323850" algn="l" rtl="0">
              <a:lnSpc>
                <a:spcPct val="90000"/>
              </a:lnSpc>
              <a:spcBef>
                <a:spcPts val="400"/>
              </a:spcBef>
              <a:spcAft>
                <a:spcPts val="0"/>
              </a:spcAft>
              <a:buClr>
                <a:schemeClr val="dk1"/>
              </a:buClr>
              <a:buSzPts val="1500"/>
              <a:buChar char="•"/>
              <a:defRPr sz="1500"/>
            </a:lvl5pPr>
            <a:lvl6pPr marL="2743200" lvl="5" indent="-323850" algn="l" rtl="0">
              <a:lnSpc>
                <a:spcPct val="90000"/>
              </a:lnSpc>
              <a:spcBef>
                <a:spcPts val="400"/>
              </a:spcBef>
              <a:spcAft>
                <a:spcPts val="0"/>
              </a:spcAft>
              <a:buClr>
                <a:schemeClr val="dk1"/>
              </a:buClr>
              <a:buSzPts val="1500"/>
              <a:buChar char="•"/>
              <a:defRPr sz="1500"/>
            </a:lvl6pPr>
            <a:lvl7pPr marL="3200400" lvl="6" indent="-323850" algn="l" rtl="0">
              <a:lnSpc>
                <a:spcPct val="90000"/>
              </a:lnSpc>
              <a:spcBef>
                <a:spcPts val="400"/>
              </a:spcBef>
              <a:spcAft>
                <a:spcPts val="0"/>
              </a:spcAft>
              <a:buClr>
                <a:schemeClr val="dk1"/>
              </a:buClr>
              <a:buSzPts val="1500"/>
              <a:buChar char="•"/>
              <a:defRPr sz="1500"/>
            </a:lvl7pPr>
            <a:lvl8pPr marL="3657600" lvl="7" indent="-323850" algn="l" rtl="0">
              <a:lnSpc>
                <a:spcPct val="90000"/>
              </a:lnSpc>
              <a:spcBef>
                <a:spcPts val="400"/>
              </a:spcBef>
              <a:spcAft>
                <a:spcPts val="0"/>
              </a:spcAft>
              <a:buClr>
                <a:schemeClr val="dk1"/>
              </a:buClr>
              <a:buSzPts val="1500"/>
              <a:buChar char="•"/>
              <a:defRPr sz="1500"/>
            </a:lvl8pPr>
            <a:lvl9pPr marL="4114800" lvl="8" indent="-323850" algn="l" rtl="0">
              <a:lnSpc>
                <a:spcPct val="90000"/>
              </a:lnSpc>
              <a:spcBef>
                <a:spcPts val="400"/>
              </a:spcBef>
              <a:spcAft>
                <a:spcPts val="0"/>
              </a:spcAft>
              <a:buClr>
                <a:schemeClr val="dk1"/>
              </a:buClr>
              <a:buSzPts val="1500"/>
              <a:buChar char="•"/>
              <a:defRPr sz="1500"/>
            </a:lvl9pPr>
          </a:lstStyle>
          <a:p>
            <a:endParaRPr/>
          </a:p>
        </p:txBody>
      </p:sp>
      <p:sp>
        <p:nvSpPr>
          <p:cNvPr id="108" name="Google Shape;108;p22"/>
          <p:cNvSpPr txBox="1">
            <a:spLocks noGrp="1"/>
          </p:cNvSpPr>
          <p:nvPr>
            <p:ph type="body" idx="2"/>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09" name="Google Shape;109;p22"/>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0" name="Google Shape;110;p22"/>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1" name="Google Shape;111;p22"/>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fbeelding met bijschrift" type="picTx">
  <p:cSld name="PICTURE_WITH_CAPTION_TEXT">
    <p:spTree>
      <p:nvGrpSpPr>
        <p:cNvPr id="1" name="Shape 112"/>
        <p:cNvGrpSpPr/>
        <p:nvPr/>
      </p:nvGrpSpPr>
      <p:grpSpPr>
        <a:xfrm>
          <a:off x="0" y="0"/>
          <a:ext cx="0" cy="0"/>
          <a:chOff x="0" y="0"/>
          <a:chExt cx="0" cy="0"/>
        </a:xfrm>
      </p:grpSpPr>
      <p:sp>
        <p:nvSpPr>
          <p:cNvPr id="113" name="Google Shape;113;p23"/>
          <p:cNvSpPr txBox="1">
            <a:spLocks noGrp="1"/>
          </p:cNvSpPr>
          <p:nvPr>
            <p:ph type="title"/>
          </p:nvPr>
        </p:nvSpPr>
        <p:spPr>
          <a:xfrm>
            <a:off x="629841" y="342900"/>
            <a:ext cx="2949000" cy="1200300"/>
          </a:xfrm>
          <a:prstGeom prst="rect">
            <a:avLst/>
          </a:prstGeom>
          <a:noFill/>
          <a:ln>
            <a:noFill/>
          </a:ln>
        </p:spPr>
        <p:txBody>
          <a:bodyPr spcFirstLastPara="1" wrap="square" lIns="68575" tIns="34275" rIns="68575" bIns="34275" anchor="b" anchorCtr="0">
            <a:noAutofit/>
          </a:bodyPr>
          <a:lstStyle>
            <a:lvl1pPr lvl="0" algn="l" rtl="0">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14" name="Google Shape;114;p23"/>
          <p:cNvSpPr>
            <a:spLocks noGrp="1"/>
          </p:cNvSpPr>
          <p:nvPr>
            <p:ph type="pic" idx="2"/>
          </p:nvPr>
        </p:nvSpPr>
        <p:spPr>
          <a:xfrm>
            <a:off x="3887391" y="740569"/>
            <a:ext cx="4629300" cy="3655200"/>
          </a:xfrm>
          <a:prstGeom prst="rect">
            <a:avLst/>
          </a:prstGeom>
          <a:noFill/>
          <a:ln>
            <a:noFill/>
          </a:ln>
        </p:spPr>
        <p:txBody>
          <a:bodyPr spcFirstLastPara="1" wrap="square" lIns="68575" tIns="34275" rIns="68575" bIns="34275" anchor="t" anchorCtr="0">
            <a:noAutofit/>
          </a:bodyPr>
          <a:lstStyle>
            <a:lvl1pPr marR="0" lvl="0" algn="l" rtl="0">
              <a:lnSpc>
                <a:spcPct val="90000"/>
              </a:lnSpc>
              <a:spcBef>
                <a:spcPts val="8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400"/>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40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400"/>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115" name="Google Shape;115;p23"/>
          <p:cNvSpPr txBox="1">
            <a:spLocks noGrp="1"/>
          </p:cNvSpPr>
          <p:nvPr>
            <p:ph type="body" idx="1"/>
          </p:nvPr>
        </p:nvSpPr>
        <p:spPr>
          <a:xfrm>
            <a:off x="629841" y="1543050"/>
            <a:ext cx="2949000" cy="2858700"/>
          </a:xfrm>
          <a:prstGeom prst="rect">
            <a:avLst/>
          </a:prstGeom>
          <a:noFill/>
          <a:ln>
            <a:noFill/>
          </a:ln>
        </p:spPr>
        <p:txBody>
          <a:bodyPr spcFirstLastPara="1" wrap="square" lIns="68575" tIns="34275" rIns="68575" bIns="34275" anchor="t" anchorCtr="0">
            <a:noAutofit/>
          </a:bodyPr>
          <a:lstStyle>
            <a:lvl1pPr marL="457200" lvl="0" indent="-228600" algn="l" rtl="0">
              <a:lnSpc>
                <a:spcPct val="90000"/>
              </a:lnSpc>
              <a:spcBef>
                <a:spcPts val="800"/>
              </a:spcBef>
              <a:spcAft>
                <a:spcPts val="0"/>
              </a:spcAft>
              <a:buClr>
                <a:schemeClr val="dk1"/>
              </a:buClr>
              <a:buSzPts val="1200"/>
              <a:buNone/>
              <a:defRPr sz="1200"/>
            </a:lvl1pPr>
            <a:lvl2pPr marL="914400" lvl="1" indent="-228600" algn="l" rtl="0">
              <a:lnSpc>
                <a:spcPct val="90000"/>
              </a:lnSpc>
              <a:spcBef>
                <a:spcPts val="400"/>
              </a:spcBef>
              <a:spcAft>
                <a:spcPts val="0"/>
              </a:spcAft>
              <a:buClr>
                <a:schemeClr val="dk1"/>
              </a:buClr>
              <a:buSzPts val="1100"/>
              <a:buNone/>
              <a:defRPr sz="1100"/>
            </a:lvl2pPr>
            <a:lvl3pPr marL="1371600" lvl="2" indent="-228600" algn="l" rtl="0">
              <a:lnSpc>
                <a:spcPct val="90000"/>
              </a:lnSpc>
              <a:spcBef>
                <a:spcPts val="400"/>
              </a:spcBef>
              <a:spcAft>
                <a:spcPts val="0"/>
              </a:spcAft>
              <a:buClr>
                <a:schemeClr val="dk1"/>
              </a:buClr>
              <a:buSzPts val="900"/>
              <a:buNone/>
              <a:defRPr sz="900"/>
            </a:lvl3pPr>
            <a:lvl4pPr marL="1828800" lvl="3" indent="-228600" algn="l" rtl="0">
              <a:lnSpc>
                <a:spcPct val="90000"/>
              </a:lnSpc>
              <a:spcBef>
                <a:spcPts val="400"/>
              </a:spcBef>
              <a:spcAft>
                <a:spcPts val="0"/>
              </a:spcAft>
              <a:buClr>
                <a:schemeClr val="dk1"/>
              </a:buClr>
              <a:buSzPts val="800"/>
              <a:buNone/>
              <a:defRPr sz="800"/>
            </a:lvl4pPr>
            <a:lvl5pPr marL="2286000" lvl="4" indent="-228600" algn="l" rtl="0">
              <a:lnSpc>
                <a:spcPct val="90000"/>
              </a:lnSpc>
              <a:spcBef>
                <a:spcPts val="400"/>
              </a:spcBef>
              <a:spcAft>
                <a:spcPts val="0"/>
              </a:spcAft>
              <a:buClr>
                <a:schemeClr val="dk1"/>
              </a:buClr>
              <a:buSzPts val="800"/>
              <a:buNone/>
              <a:defRPr sz="800"/>
            </a:lvl5pPr>
            <a:lvl6pPr marL="2743200" lvl="5" indent="-228600" algn="l" rtl="0">
              <a:lnSpc>
                <a:spcPct val="90000"/>
              </a:lnSpc>
              <a:spcBef>
                <a:spcPts val="400"/>
              </a:spcBef>
              <a:spcAft>
                <a:spcPts val="0"/>
              </a:spcAft>
              <a:buClr>
                <a:schemeClr val="dk1"/>
              </a:buClr>
              <a:buSzPts val="800"/>
              <a:buNone/>
              <a:defRPr sz="800"/>
            </a:lvl6pPr>
            <a:lvl7pPr marL="3200400" lvl="6" indent="-228600" algn="l" rtl="0">
              <a:lnSpc>
                <a:spcPct val="90000"/>
              </a:lnSpc>
              <a:spcBef>
                <a:spcPts val="400"/>
              </a:spcBef>
              <a:spcAft>
                <a:spcPts val="0"/>
              </a:spcAft>
              <a:buClr>
                <a:schemeClr val="dk1"/>
              </a:buClr>
              <a:buSzPts val="800"/>
              <a:buNone/>
              <a:defRPr sz="800"/>
            </a:lvl7pPr>
            <a:lvl8pPr marL="3657600" lvl="7" indent="-228600" algn="l" rtl="0">
              <a:lnSpc>
                <a:spcPct val="90000"/>
              </a:lnSpc>
              <a:spcBef>
                <a:spcPts val="400"/>
              </a:spcBef>
              <a:spcAft>
                <a:spcPts val="0"/>
              </a:spcAft>
              <a:buClr>
                <a:schemeClr val="dk1"/>
              </a:buClr>
              <a:buSzPts val="800"/>
              <a:buNone/>
              <a:defRPr sz="800"/>
            </a:lvl8pPr>
            <a:lvl9pPr marL="4114800" lvl="8" indent="-228600" algn="l" rtl="0">
              <a:lnSpc>
                <a:spcPct val="90000"/>
              </a:lnSpc>
              <a:spcBef>
                <a:spcPts val="400"/>
              </a:spcBef>
              <a:spcAft>
                <a:spcPts val="0"/>
              </a:spcAft>
              <a:buClr>
                <a:schemeClr val="dk1"/>
              </a:buClr>
              <a:buSzPts val="800"/>
              <a:buNone/>
              <a:defRPr sz="800"/>
            </a:lvl9pPr>
          </a:lstStyle>
          <a:p>
            <a:endParaRPr/>
          </a:p>
        </p:txBody>
      </p:sp>
      <p:sp>
        <p:nvSpPr>
          <p:cNvPr id="116" name="Google Shape;116;p2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7" name="Google Shape;117;p2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18" name="Google Shape;118;p2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el en verticale tekst" type="vertTx">
  <p:cSld name="VERTICAL_TEXT">
    <p:spTree>
      <p:nvGrpSpPr>
        <p:cNvPr id="1" name="Shape 119"/>
        <p:cNvGrpSpPr/>
        <p:nvPr/>
      </p:nvGrpSpPr>
      <p:grpSpPr>
        <a:xfrm>
          <a:off x="0" y="0"/>
          <a:ext cx="0" cy="0"/>
          <a:chOff x="0" y="0"/>
          <a:chExt cx="0" cy="0"/>
        </a:xfrm>
      </p:grpSpPr>
      <p:sp>
        <p:nvSpPr>
          <p:cNvPr id="120" name="Google Shape;120;p24"/>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1" name="Google Shape;121;p24"/>
          <p:cNvSpPr txBox="1">
            <a:spLocks noGrp="1"/>
          </p:cNvSpPr>
          <p:nvPr>
            <p:ph type="body" idx="1"/>
          </p:nvPr>
        </p:nvSpPr>
        <p:spPr>
          <a:xfrm rot="5400000">
            <a:off x="2940300" y="-942431"/>
            <a:ext cx="3263400" cy="78867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2" name="Google Shape;122;p24"/>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3" name="Google Shape;123;p24"/>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4" name="Google Shape;124;p24"/>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Verticale titel en tekst" type="vertTitleAndTx">
  <p:cSld name="VERTICAL_TITLE_AND_VERTICAL_TEXT">
    <p:spTree>
      <p:nvGrpSpPr>
        <p:cNvPr id="1" name="Shape 125"/>
        <p:cNvGrpSpPr/>
        <p:nvPr/>
      </p:nvGrpSpPr>
      <p:grpSpPr>
        <a:xfrm>
          <a:off x="0" y="0"/>
          <a:ext cx="0" cy="0"/>
          <a:chOff x="0" y="0"/>
          <a:chExt cx="0" cy="0"/>
        </a:xfrm>
      </p:grpSpPr>
      <p:sp>
        <p:nvSpPr>
          <p:cNvPr id="126" name="Google Shape;126;p25"/>
          <p:cNvSpPr txBox="1">
            <a:spLocks noGrp="1"/>
          </p:cNvSpPr>
          <p:nvPr>
            <p:ph type="title"/>
          </p:nvPr>
        </p:nvSpPr>
        <p:spPr>
          <a:xfrm rot="5400000">
            <a:off x="5350050" y="1467544"/>
            <a:ext cx="4359000" cy="1971600"/>
          </a:xfrm>
          <a:prstGeom prst="rect">
            <a:avLst/>
          </a:prstGeom>
          <a:noFill/>
          <a:ln>
            <a:noFill/>
          </a:ln>
        </p:spPr>
        <p:txBody>
          <a:bodyPr spcFirstLastPara="1" wrap="square" lIns="68575" tIns="34275" rIns="68575" bIns="34275" anchor="ctr" anchorCtr="0">
            <a:noAutofit/>
          </a:bodyPr>
          <a:lstStyle>
            <a:lvl1pPr lvl="0" algn="l" rtl="0">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a:endParaRPr/>
          </a:p>
        </p:txBody>
      </p:sp>
      <p:sp>
        <p:nvSpPr>
          <p:cNvPr id="127" name="Google Shape;127;p25"/>
          <p:cNvSpPr txBox="1">
            <a:spLocks noGrp="1"/>
          </p:cNvSpPr>
          <p:nvPr>
            <p:ph type="body" idx="1"/>
          </p:nvPr>
        </p:nvSpPr>
        <p:spPr>
          <a:xfrm rot="5400000">
            <a:off x="1349475" y="-447056"/>
            <a:ext cx="4359000" cy="5800800"/>
          </a:xfrm>
          <a:prstGeom prst="rect">
            <a:avLst/>
          </a:prstGeom>
          <a:noFill/>
          <a:ln>
            <a:noFill/>
          </a:ln>
        </p:spPr>
        <p:txBody>
          <a:bodyPr spcFirstLastPara="1" wrap="square" lIns="68575" tIns="34275" rIns="68575" bIns="34275" anchor="t" anchorCtr="0">
            <a:noAutofit/>
          </a:bodyPr>
          <a:lstStyle>
            <a:lvl1pPr marL="457200" lvl="0" indent="-317500" algn="l" rtl="0">
              <a:lnSpc>
                <a:spcPct val="90000"/>
              </a:lnSpc>
              <a:spcBef>
                <a:spcPts val="800"/>
              </a:spcBef>
              <a:spcAft>
                <a:spcPts val="0"/>
              </a:spcAft>
              <a:buClr>
                <a:schemeClr val="dk1"/>
              </a:buClr>
              <a:buSzPts val="1400"/>
              <a:buChar char="•"/>
              <a:defRPr/>
            </a:lvl1pPr>
            <a:lvl2pPr marL="914400" lvl="1" indent="-317500" algn="l" rtl="0">
              <a:lnSpc>
                <a:spcPct val="90000"/>
              </a:lnSpc>
              <a:spcBef>
                <a:spcPts val="400"/>
              </a:spcBef>
              <a:spcAft>
                <a:spcPts val="0"/>
              </a:spcAft>
              <a:buClr>
                <a:schemeClr val="dk1"/>
              </a:buClr>
              <a:buSzPts val="1400"/>
              <a:buChar char="•"/>
              <a:defRPr/>
            </a:lvl2pPr>
            <a:lvl3pPr marL="1371600" lvl="2" indent="-317500" algn="l" rtl="0">
              <a:lnSpc>
                <a:spcPct val="90000"/>
              </a:lnSpc>
              <a:spcBef>
                <a:spcPts val="400"/>
              </a:spcBef>
              <a:spcAft>
                <a:spcPts val="0"/>
              </a:spcAft>
              <a:buClr>
                <a:schemeClr val="dk1"/>
              </a:buClr>
              <a:buSzPts val="1400"/>
              <a:buChar char="•"/>
              <a:defRPr/>
            </a:lvl3pPr>
            <a:lvl4pPr marL="1828800" lvl="3" indent="-317500" algn="l" rtl="0">
              <a:lnSpc>
                <a:spcPct val="90000"/>
              </a:lnSpc>
              <a:spcBef>
                <a:spcPts val="400"/>
              </a:spcBef>
              <a:spcAft>
                <a:spcPts val="0"/>
              </a:spcAft>
              <a:buClr>
                <a:schemeClr val="dk1"/>
              </a:buClr>
              <a:buSzPts val="1400"/>
              <a:buChar char="•"/>
              <a:defRPr/>
            </a:lvl4pPr>
            <a:lvl5pPr marL="2286000" lvl="4" indent="-317500" algn="l" rtl="0">
              <a:lnSpc>
                <a:spcPct val="90000"/>
              </a:lnSpc>
              <a:spcBef>
                <a:spcPts val="400"/>
              </a:spcBef>
              <a:spcAft>
                <a:spcPts val="0"/>
              </a:spcAft>
              <a:buClr>
                <a:schemeClr val="dk1"/>
              </a:buClr>
              <a:buSzPts val="1400"/>
              <a:buChar char="•"/>
              <a:defRPr/>
            </a:lvl5pPr>
            <a:lvl6pPr marL="2743200" lvl="5" indent="-317500" algn="l" rtl="0">
              <a:lnSpc>
                <a:spcPct val="90000"/>
              </a:lnSpc>
              <a:spcBef>
                <a:spcPts val="400"/>
              </a:spcBef>
              <a:spcAft>
                <a:spcPts val="0"/>
              </a:spcAft>
              <a:buClr>
                <a:schemeClr val="dk1"/>
              </a:buClr>
              <a:buSzPts val="1400"/>
              <a:buChar char="•"/>
              <a:defRPr/>
            </a:lvl6pPr>
            <a:lvl7pPr marL="3200400" lvl="6" indent="-317500" algn="l" rtl="0">
              <a:lnSpc>
                <a:spcPct val="90000"/>
              </a:lnSpc>
              <a:spcBef>
                <a:spcPts val="400"/>
              </a:spcBef>
              <a:spcAft>
                <a:spcPts val="0"/>
              </a:spcAft>
              <a:buClr>
                <a:schemeClr val="dk1"/>
              </a:buClr>
              <a:buSzPts val="1400"/>
              <a:buChar char="•"/>
              <a:defRPr/>
            </a:lvl7pPr>
            <a:lvl8pPr marL="3657600" lvl="7" indent="-317500" algn="l" rtl="0">
              <a:lnSpc>
                <a:spcPct val="90000"/>
              </a:lnSpc>
              <a:spcBef>
                <a:spcPts val="400"/>
              </a:spcBef>
              <a:spcAft>
                <a:spcPts val="0"/>
              </a:spcAft>
              <a:buClr>
                <a:schemeClr val="dk1"/>
              </a:buClr>
              <a:buSzPts val="1400"/>
              <a:buChar char="•"/>
              <a:defRPr/>
            </a:lvl8pPr>
            <a:lvl9pPr marL="4114800" lvl="8" indent="-317500" algn="l" rtl="0">
              <a:lnSpc>
                <a:spcPct val="90000"/>
              </a:lnSpc>
              <a:spcBef>
                <a:spcPts val="400"/>
              </a:spcBef>
              <a:spcAft>
                <a:spcPts val="0"/>
              </a:spcAft>
              <a:buClr>
                <a:schemeClr val="dk1"/>
              </a:buClr>
              <a:buSzPts val="1400"/>
              <a:buChar char="•"/>
              <a:defRPr/>
            </a:lvl9pPr>
          </a:lstStyle>
          <a:p>
            <a:endParaRPr/>
          </a:p>
        </p:txBody>
      </p:sp>
      <p:sp>
        <p:nvSpPr>
          <p:cNvPr id="128" name="Google Shape;128;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lvl="0" algn="l"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29" name="Google Shape;129;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lvl="0" algn="ctr" rtl="0">
              <a:spcBef>
                <a:spcPts val="0"/>
              </a:spcBef>
              <a:spcAft>
                <a:spcPts val="0"/>
              </a:spcAft>
              <a:buSzPts val="1100"/>
              <a:buNone/>
              <a:defRPr/>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130" name="Google Shape;130;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nl"/>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nl"/>
              <a:t>‹nr.›</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a:endParaRPr/>
          </a:p>
        </p:txBody>
      </p:sp>
      <p:sp>
        <p:nvSpPr>
          <p:cNvPr id="52" name="Google Shape;52;p13"/>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Google Shape;53;p13"/>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4" name="Google Shape;54;p13"/>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spcBef>
                <a:spcPts val="0"/>
              </a:spcBef>
              <a:spcAft>
                <a:spcPts val="0"/>
              </a:spcAft>
              <a:buSzPts val="11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100"/>
              <a:buNone/>
              <a:defRPr sz="1400" b="0" i="0" u="none" strike="noStrike" cap="none">
                <a:solidFill>
                  <a:schemeClr val="dk1"/>
                </a:solidFill>
                <a:latin typeface="Calibri"/>
                <a:ea typeface="Calibri"/>
                <a:cs typeface="Calibri"/>
                <a:sym typeface="Calibri"/>
              </a:defRPr>
            </a:lvl9pPr>
          </a:lstStyle>
          <a:p>
            <a:endParaRPr/>
          </a:p>
        </p:txBody>
      </p:sp>
      <p:sp>
        <p:nvSpPr>
          <p:cNvPr id="55" name="Google Shape;55;p13"/>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
              <a:t>‹nr.›</a:t>
            </a:fld>
            <a:endParaRPr/>
          </a:p>
        </p:txBody>
      </p:sp>
    </p:spTree>
  </p:cSld>
  <p:clrMap bg1="lt1" tx1="dk1" bg2="dk2" tx2="lt2" accent1="accent1" accent2="accent2" accent3="accent3" accent4="accent4" accent5="accent5" accent6="accent6" hlink="hlink" folHlink="folHlink"/>
  <p:sldLayoutIdLst>
    <p:sldLayoutId id="2147483659"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16.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ctrTitle"/>
          </p:nvPr>
        </p:nvSpPr>
        <p:spPr>
          <a:xfrm>
            <a:off x="1084350" y="709800"/>
            <a:ext cx="6802200" cy="3580800"/>
          </a:xfrm>
          <a:prstGeom prst="rect">
            <a:avLst/>
          </a:prstGeom>
          <a:noFill/>
          <a:ln>
            <a:noFill/>
          </a:ln>
        </p:spPr>
        <p:txBody>
          <a:bodyPr spcFirstLastPara="1" wrap="square" lIns="68575" tIns="34275" rIns="68575" bIns="34275" anchor="ctr" anchorCtr="0">
            <a:noAutofit/>
          </a:bodyPr>
          <a:lstStyle/>
          <a:p>
            <a:pPr marL="0" lvl="0" indent="0" algn="ctr" rtl="0">
              <a:lnSpc>
                <a:spcPct val="100000"/>
              </a:lnSpc>
              <a:spcBef>
                <a:spcPts val="0"/>
              </a:spcBef>
              <a:spcAft>
                <a:spcPts val="0"/>
              </a:spcAft>
              <a:buSzPts val="2400"/>
              <a:buNone/>
            </a:pPr>
            <a:r>
              <a:rPr lang="nl" sz="2600" dirty="0">
                <a:latin typeface="Calibri"/>
                <a:ea typeface="Calibri"/>
                <a:cs typeface="Calibri"/>
                <a:sym typeface="Calibri"/>
              </a:rPr>
              <a:t>Towards a FAIR community-endorsed data steward profession for supporting research</a:t>
            </a:r>
            <a:endParaRPr sz="2600" dirty="0">
              <a:latin typeface="Calibri"/>
              <a:ea typeface="Calibri"/>
              <a:cs typeface="Calibri"/>
              <a:sym typeface="Calibri"/>
            </a:endParaRPr>
          </a:p>
          <a:p>
            <a:pPr marL="0" lvl="0" indent="0" algn="ctr" rtl="0">
              <a:lnSpc>
                <a:spcPct val="100000"/>
              </a:lnSpc>
              <a:spcBef>
                <a:spcPts val="0"/>
              </a:spcBef>
              <a:spcAft>
                <a:spcPts val="0"/>
              </a:spcAft>
              <a:buSzPts val="2400"/>
              <a:buNone/>
            </a:pPr>
            <a:br>
              <a:rPr lang="nl" sz="1500" b="0" dirty="0">
                <a:latin typeface="Calibri"/>
                <a:ea typeface="Calibri"/>
                <a:cs typeface="Calibri"/>
                <a:sym typeface="Calibri"/>
              </a:rPr>
            </a:br>
            <a:r>
              <a:rPr lang="nl" sz="1500" b="0" dirty="0">
                <a:latin typeface="Calibri"/>
                <a:ea typeface="Calibri"/>
                <a:cs typeface="Calibri"/>
                <a:sym typeface="Calibri"/>
              </a:rPr>
              <a:t>Mijke Jetten, PhD (</a:t>
            </a:r>
            <a:r>
              <a:rPr lang="nl" sz="1500" b="0" i="1" dirty="0">
                <a:latin typeface="Calibri"/>
                <a:ea typeface="Calibri"/>
                <a:cs typeface="Calibri"/>
                <a:sym typeface="Calibri"/>
              </a:rPr>
              <a:t>Radboud University Library</a:t>
            </a:r>
            <a:r>
              <a:rPr lang="nl" sz="1500" b="0" dirty="0">
                <a:latin typeface="Calibri"/>
                <a:ea typeface="Calibri"/>
                <a:cs typeface="Calibri"/>
                <a:sym typeface="Calibri"/>
              </a:rPr>
              <a:t>)</a:t>
            </a:r>
            <a:endParaRPr sz="15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5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l"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r>
              <a:rPr lang="nl" sz="1400" b="0" dirty="0">
                <a:latin typeface="Calibri"/>
                <a:ea typeface="Calibri"/>
                <a:cs typeface="Calibri"/>
                <a:sym typeface="Calibri"/>
              </a:rPr>
              <a:t>with cooperation of </a:t>
            </a: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r>
              <a:rPr lang="nl" sz="1400" b="0" dirty="0">
                <a:latin typeface="Calibri"/>
                <a:ea typeface="Calibri"/>
                <a:cs typeface="Calibri"/>
                <a:sym typeface="Calibri"/>
              </a:rPr>
              <a:t>Inge Slouwerhof, MSc (</a:t>
            </a:r>
            <a:r>
              <a:rPr lang="nl" sz="1400" b="0" i="1" dirty="0">
                <a:latin typeface="Calibri"/>
                <a:ea typeface="Calibri"/>
                <a:cs typeface="Calibri"/>
                <a:sym typeface="Calibri"/>
              </a:rPr>
              <a:t>Radboud University</a:t>
            </a:r>
            <a:r>
              <a:rPr lang="nl" sz="1400" b="0" dirty="0">
                <a:latin typeface="Calibri"/>
                <a:ea typeface="Calibri"/>
                <a:cs typeface="Calibri"/>
                <a:sym typeface="Calibri"/>
              </a:rPr>
              <a:t>), Salome Scholtens, PhD, Marije van der Geest, MSc (</a:t>
            </a:r>
            <a:r>
              <a:rPr lang="nl" sz="1400" b="0" i="1" dirty="0">
                <a:latin typeface="Calibri"/>
                <a:ea typeface="Calibri"/>
                <a:cs typeface="Calibri"/>
                <a:sym typeface="Calibri"/>
              </a:rPr>
              <a:t>University Medical Centre Groningen</a:t>
            </a:r>
            <a:r>
              <a:rPr lang="nl" sz="1400" b="0" dirty="0">
                <a:latin typeface="Calibri"/>
                <a:ea typeface="Calibri"/>
                <a:cs typeface="Calibri"/>
                <a:sym typeface="Calibri"/>
              </a:rPr>
              <a:t>); Jasmin Böhmer, MSc (</a:t>
            </a:r>
            <a:r>
              <a:rPr lang="nl" sz="1400" b="0" i="1" dirty="0">
                <a:latin typeface="Calibri"/>
                <a:ea typeface="Calibri"/>
                <a:cs typeface="Calibri"/>
                <a:sym typeface="Calibri"/>
              </a:rPr>
              <a:t>University Medical Centre Utrecht</a:t>
            </a:r>
            <a:r>
              <a:rPr lang="nl" sz="1400" b="0" dirty="0">
                <a:latin typeface="Calibri"/>
                <a:ea typeface="Calibri"/>
                <a:cs typeface="Calibri"/>
                <a:sym typeface="Calibri"/>
              </a:rPr>
              <a:t>); Christine Staiger, PhD, Celia van Gelder, PhD (</a:t>
            </a:r>
            <a:r>
              <a:rPr lang="nl" sz="1400" b="0" i="1" dirty="0">
                <a:latin typeface="Calibri"/>
                <a:ea typeface="Calibri"/>
                <a:cs typeface="Calibri"/>
                <a:sym typeface="Calibri"/>
              </a:rPr>
              <a:t>Dutch Techcentre for Life Sciences</a:t>
            </a:r>
            <a:r>
              <a:rPr lang="nl" sz="1400" b="0" dirty="0">
                <a:latin typeface="Calibri"/>
                <a:ea typeface="Calibri"/>
                <a:cs typeface="Calibri"/>
                <a:sym typeface="Calibri"/>
              </a:rPr>
              <a:t>) </a:t>
            </a: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endParaRPr sz="1400" b="0" dirty="0">
              <a:latin typeface="Calibri"/>
              <a:ea typeface="Calibri"/>
              <a:cs typeface="Calibri"/>
              <a:sym typeface="Calibri"/>
            </a:endParaRPr>
          </a:p>
          <a:p>
            <a:pPr marL="0" lvl="0" indent="0" algn="ctr" rtl="0">
              <a:lnSpc>
                <a:spcPct val="100000"/>
              </a:lnSpc>
              <a:spcBef>
                <a:spcPts val="0"/>
              </a:spcBef>
              <a:spcAft>
                <a:spcPts val="0"/>
              </a:spcAft>
              <a:buSzPts val="2400"/>
              <a:buNone/>
            </a:pPr>
            <a:r>
              <a:rPr lang="nl" sz="1400" b="0" dirty="0">
                <a:latin typeface="Calibri"/>
                <a:ea typeface="Calibri"/>
                <a:cs typeface="Calibri"/>
                <a:sym typeface="Calibri"/>
              </a:rPr>
              <a:t>The Netherlands</a:t>
            </a:r>
            <a:endParaRPr sz="1400" b="0" dirty="0">
              <a:latin typeface="Calibri"/>
              <a:ea typeface="Calibri"/>
              <a:cs typeface="Calibri"/>
              <a:sym typeface="Calibri"/>
            </a:endParaRPr>
          </a:p>
        </p:txBody>
      </p:sp>
      <p:sp>
        <p:nvSpPr>
          <p:cNvPr id="137" name="Google Shape;137;p26"/>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1</a:t>
            </a:fld>
            <a:endParaRPr/>
          </a:p>
        </p:txBody>
      </p:sp>
      <p:grpSp>
        <p:nvGrpSpPr>
          <p:cNvPr id="138" name="Google Shape;138;p26"/>
          <p:cNvGrpSpPr/>
          <p:nvPr/>
        </p:nvGrpSpPr>
        <p:grpSpPr>
          <a:xfrm>
            <a:off x="43756" y="4542438"/>
            <a:ext cx="6701472" cy="652698"/>
            <a:chOff x="0" y="0"/>
            <a:chExt cx="7512019" cy="773430"/>
          </a:xfrm>
        </p:grpSpPr>
        <p:pic>
          <p:nvPicPr>
            <p:cNvPr id="139" name="Google Shape;139;p26"/>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40" name="Google Shape;140;p26"/>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41" name="Google Shape;141;p26"/>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42" name="Google Shape;142;p26"/>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43" name="Google Shape;143;p26"/>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44" name="Google Shape;144;p26"/>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45" name="Google Shape;145;p26"/>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46" name="Google Shape;146;p26"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27"/>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2</a:t>
            </a:fld>
            <a:endParaRPr/>
          </a:p>
        </p:txBody>
      </p:sp>
      <p:grpSp>
        <p:nvGrpSpPr>
          <p:cNvPr id="153" name="Google Shape;153;p27"/>
          <p:cNvGrpSpPr/>
          <p:nvPr/>
        </p:nvGrpSpPr>
        <p:grpSpPr>
          <a:xfrm>
            <a:off x="43756" y="4542438"/>
            <a:ext cx="6701472" cy="652698"/>
            <a:chOff x="0" y="0"/>
            <a:chExt cx="7512019" cy="773430"/>
          </a:xfrm>
        </p:grpSpPr>
        <p:pic>
          <p:nvPicPr>
            <p:cNvPr id="154" name="Google Shape;154;p27"/>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55" name="Google Shape;155;p27"/>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56" name="Google Shape;156;p27"/>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57" name="Google Shape;157;p27"/>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58" name="Google Shape;158;p27"/>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59" name="Google Shape;159;p27"/>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60" name="Google Shape;160;p27"/>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61" name="Google Shape;161;p27"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62" name="Google Shape;162;p27"/>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a:solidFill>
                  <a:srgbClr val="003183"/>
                </a:solidFill>
                <a:latin typeface="Calibri"/>
                <a:ea typeface="Calibri"/>
                <a:cs typeface="Calibri"/>
                <a:sym typeface="Calibri"/>
              </a:rPr>
              <a:t>Today’s presentation</a:t>
            </a:r>
            <a:endParaRPr sz="2400" b="0" i="1" u="none" strike="noStrike" cap="none">
              <a:solidFill>
                <a:srgbClr val="003183"/>
              </a:solidFill>
              <a:latin typeface="Calibri"/>
              <a:ea typeface="Calibri"/>
              <a:cs typeface="Calibri"/>
              <a:sym typeface="Calibri"/>
            </a:endParaRPr>
          </a:p>
        </p:txBody>
      </p:sp>
      <p:sp>
        <p:nvSpPr>
          <p:cNvPr id="163" name="Google Shape;163;p27"/>
          <p:cNvSpPr txBox="1"/>
          <p:nvPr/>
        </p:nvSpPr>
        <p:spPr>
          <a:xfrm>
            <a:off x="619125" y="1117150"/>
            <a:ext cx="7962900" cy="2648100"/>
          </a:xfrm>
          <a:prstGeom prst="rect">
            <a:avLst/>
          </a:prstGeom>
          <a:noFill/>
          <a:ln>
            <a:noFill/>
          </a:ln>
        </p:spPr>
        <p:txBody>
          <a:bodyPr spcFirstLastPara="1" wrap="square" lIns="68575" tIns="34275" rIns="68575" bIns="34275" anchor="t" anchorCtr="0">
            <a:noAutofit/>
          </a:bodyPr>
          <a:lstStyle/>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FAIR data stewardship: introduction to the project</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Function profile of a FAIR data steward</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Training for a FAIR data steward (KSAs &amp; LOs)</a:t>
            </a:r>
          </a:p>
          <a:p>
            <a:pPr marL="457200" marR="0" lvl="0" indent="-342900" algn="l" rtl="0">
              <a:spcBef>
                <a:spcPts val="0"/>
              </a:spcBef>
              <a:spcAft>
                <a:spcPts val="0"/>
              </a:spcAft>
              <a:buClr>
                <a:srgbClr val="003183"/>
              </a:buClr>
              <a:buSzPts val="1800"/>
              <a:buFont typeface="Calibri"/>
              <a:buAutoNum type="arabicPeriod"/>
            </a:pPr>
            <a:endParaRPr lang="nl" sz="1800" dirty="0">
              <a:solidFill>
                <a:srgbClr val="003183"/>
              </a:solidFill>
              <a:latin typeface="Calibri"/>
              <a:ea typeface="Calibri"/>
              <a:cs typeface="Calibri"/>
              <a:sym typeface="Calibri"/>
            </a:endParaRPr>
          </a:p>
          <a:p>
            <a:pPr marL="457200" marR="0" lvl="0" indent="-342900" algn="l" rtl="0">
              <a:spcBef>
                <a:spcPts val="0"/>
              </a:spcBef>
              <a:spcAft>
                <a:spcPts val="0"/>
              </a:spcAft>
              <a:buClr>
                <a:srgbClr val="003183"/>
              </a:buClr>
              <a:buSzPts val="1800"/>
              <a:buFont typeface="Calibri"/>
              <a:buAutoNum type="arabicPeriod"/>
            </a:pPr>
            <a:r>
              <a:rPr lang="nl" sz="1800" dirty="0">
                <a:solidFill>
                  <a:srgbClr val="003183"/>
                </a:solidFill>
                <a:latin typeface="Calibri"/>
                <a:ea typeface="Calibri"/>
                <a:cs typeface="Calibri"/>
                <a:sym typeface="Calibri"/>
              </a:rPr>
              <a:t>Next steps</a:t>
            </a:r>
            <a:endParaRPr sz="1800" dirty="0">
              <a:solidFill>
                <a:srgbClr val="003183"/>
              </a:solidFill>
              <a:latin typeface="Calibri"/>
              <a:ea typeface="Calibri"/>
              <a:cs typeface="Calibri"/>
              <a:sym typeface="Calibri"/>
            </a:endParaRPr>
          </a:p>
        </p:txBody>
      </p:sp>
    </p:spTree>
    <p:extLst>
      <p:ext uri="{BB962C8B-B14F-4D97-AF65-F5344CB8AC3E}">
        <p14:creationId xmlns:p14="http://schemas.microsoft.com/office/powerpoint/2010/main" val="641535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8"/>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3</a:t>
            </a:fld>
            <a:endParaRPr/>
          </a:p>
        </p:txBody>
      </p:sp>
      <p:grpSp>
        <p:nvGrpSpPr>
          <p:cNvPr id="170" name="Google Shape;170;p28"/>
          <p:cNvGrpSpPr/>
          <p:nvPr/>
        </p:nvGrpSpPr>
        <p:grpSpPr>
          <a:xfrm>
            <a:off x="43756" y="4542438"/>
            <a:ext cx="6701472" cy="652698"/>
            <a:chOff x="0" y="0"/>
            <a:chExt cx="7512019" cy="773430"/>
          </a:xfrm>
        </p:grpSpPr>
        <p:pic>
          <p:nvPicPr>
            <p:cNvPr id="171" name="Google Shape;171;p28"/>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72" name="Google Shape;172;p28"/>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73" name="Google Shape;173;p28"/>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74" name="Google Shape;174;p28"/>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75" name="Google Shape;175;p28"/>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76" name="Google Shape;176;p28"/>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77" name="Google Shape;177;p28"/>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78" name="Google Shape;178;p28"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79" name="Google Shape;179;p28"/>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lvl="0" indent="0" algn="l" rtl="0">
              <a:spcBef>
                <a:spcPts val="0"/>
              </a:spcBef>
              <a:spcAft>
                <a:spcPts val="0"/>
              </a:spcAft>
              <a:buNone/>
            </a:pPr>
            <a:r>
              <a:rPr lang="nl" sz="2400" b="1" dirty="0">
                <a:solidFill>
                  <a:srgbClr val="003183"/>
                </a:solidFill>
                <a:latin typeface="Calibri"/>
                <a:ea typeface="Calibri"/>
                <a:cs typeface="Calibri"/>
                <a:sym typeface="Calibri"/>
              </a:rPr>
              <a:t>1. FAIR data stewardship: introduction to the project</a:t>
            </a:r>
            <a:endParaRPr sz="2400" b="1" i="1" u="none" strike="noStrike" cap="none" dirty="0">
              <a:solidFill>
                <a:srgbClr val="003183"/>
              </a:solidFill>
              <a:latin typeface="Calibri"/>
              <a:ea typeface="Calibri"/>
              <a:cs typeface="Calibri"/>
              <a:sym typeface="Calibri"/>
            </a:endParaRPr>
          </a:p>
        </p:txBody>
      </p:sp>
      <p:sp>
        <p:nvSpPr>
          <p:cNvPr id="180" name="Google Shape;180;p28"/>
          <p:cNvSpPr txBox="1"/>
          <p:nvPr/>
        </p:nvSpPr>
        <p:spPr>
          <a:xfrm>
            <a:off x="619125" y="1149066"/>
            <a:ext cx="7962900" cy="3393300"/>
          </a:xfrm>
          <a:prstGeom prst="rect">
            <a:avLst/>
          </a:prstGeom>
          <a:noFill/>
          <a:ln>
            <a:noFill/>
          </a:ln>
        </p:spPr>
        <p:txBody>
          <a:bodyPr spcFirstLastPara="1" wrap="square" lIns="68575" tIns="34275" rIns="68575" bIns="34275" anchor="t" anchorCtr="0">
            <a:noAutofit/>
          </a:bodyPr>
          <a:lstStyle/>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Small </a:t>
            </a:r>
            <a:r>
              <a:rPr lang="nl" sz="1800" b="1" dirty="0">
                <a:solidFill>
                  <a:srgbClr val="003183"/>
                </a:solidFill>
                <a:latin typeface="Calibri"/>
                <a:ea typeface="Calibri"/>
                <a:cs typeface="Calibri"/>
                <a:sym typeface="Calibri"/>
              </a:rPr>
              <a:t>project</a:t>
            </a:r>
            <a:r>
              <a:rPr lang="nl" sz="1800" dirty="0">
                <a:solidFill>
                  <a:srgbClr val="003183"/>
                </a:solidFill>
                <a:latin typeface="Calibri"/>
                <a:ea typeface="Calibri"/>
                <a:cs typeface="Calibri"/>
                <a:sym typeface="Calibri"/>
              </a:rPr>
              <a:t>; The Netherlands Organisation for Health Research and Development (ZonMw); </a:t>
            </a:r>
            <a:r>
              <a:rPr lang="nl" sz="1800" dirty="0">
                <a:solidFill>
                  <a:schemeClr val="accent6"/>
                </a:solidFill>
                <a:latin typeface="Calibri"/>
                <a:ea typeface="Calibri"/>
                <a:cs typeface="Calibri"/>
                <a:sym typeface="Calibri"/>
              </a:rPr>
              <a:t>https://zenodo.org/communities/nl-ds-pd-ls/</a:t>
            </a:r>
            <a:endParaRPr sz="1800" dirty="0">
              <a:solidFill>
                <a:srgbClr val="003183"/>
              </a:solidFill>
              <a:latin typeface="Calibri"/>
              <a:ea typeface="Calibri"/>
              <a:cs typeface="Calibri"/>
              <a:sym typeface="Calibri"/>
            </a:endParaRPr>
          </a:p>
          <a:p>
            <a:pPr marL="0" lvl="0" indent="0" algn="l" rtl="0">
              <a:spcBef>
                <a:spcPts val="0"/>
              </a:spcBef>
              <a:spcAft>
                <a:spcPts val="0"/>
              </a:spcAft>
              <a:buNone/>
            </a:pP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Aim</a:t>
            </a:r>
            <a:r>
              <a:rPr lang="nl" sz="1800" dirty="0">
                <a:solidFill>
                  <a:srgbClr val="003183"/>
                </a:solidFill>
                <a:latin typeface="Calibri"/>
                <a:ea typeface="Calibri"/>
                <a:cs typeface="Calibri"/>
                <a:sym typeface="Calibri"/>
              </a:rPr>
              <a:t>: professionalise the data steward function,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with a focus on the implementation of FAIR</a:t>
            </a:r>
            <a:endParaRPr sz="1800" dirty="0">
              <a:solidFill>
                <a:srgbClr val="003183"/>
              </a:solidFill>
              <a:latin typeface="Calibri"/>
              <a:ea typeface="Calibri"/>
              <a:cs typeface="Calibri"/>
              <a:sym typeface="Calibri"/>
            </a:endParaRPr>
          </a:p>
          <a:p>
            <a:pPr marL="269999" lvl="0" indent="-179999" algn="l" rtl="0">
              <a:spcBef>
                <a:spcPts val="0"/>
              </a:spcBef>
              <a:spcAft>
                <a:spcPts val="0"/>
              </a:spcAft>
              <a:buNone/>
            </a:pPr>
            <a:endParaRPr sz="1800" dirty="0">
              <a:solidFill>
                <a:srgbClr val="003183"/>
              </a:solidFill>
              <a:latin typeface="Calibri"/>
              <a:ea typeface="Calibri"/>
              <a:cs typeface="Calibri"/>
              <a:sym typeface="Calibri"/>
            </a:endParaRPr>
          </a:p>
          <a:p>
            <a:pPr marL="269999" marR="0"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Context</a:t>
            </a:r>
            <a:r>
              <a:rPr lang="nl" sz="1800" dirty="0">
                <a:solidFill>
                  <a:srgbClr val="003183"/>
                </a:solidFill>
                <a:latin typeface="Calibri"/>
                <a:ea typeface="Calibri"/>
                <a:cs typeface="Calibri"/>
                <a:sym typeface="Calibri"/>
              </a:rPr>
              <a:t>: </a:t>
            </a:r>
            <a:r>
              <a:rPr lang="nl" sz="1800" i="1" dirty="0">
                <a:solidFill>
                  <a:srgbClr val="003183"/>
                </a:solidFill>
                <a:latin typeface="Calibri"/>
                <a:ea typeface="Calibri"/>
                <a:cs typeface="Calibri"/>
                <a:sym typeface="Calibri"/>
              </a:rPr>
              <a:t>l</a:t>
            </a:r>
            <a:r>
              <a:rPr lang="nl" sz="1800" i="1" u="none" strike="noStrike" cap="none" dirty="0">
                <a:solidFill>
                  <a:srgbClr val="003183"/>
                </a:solidFill>
                <a:latin typeface="Calibri"/>
                <a:ea typeface="Calibri"/>
                <a:cs typeface="Calibri"/>
                <a:sym typeface="Calibri"/>
              </a:rPr>
              <a:t>ack of</a:t>
            </a:r>
            <a:r>
              <a:rPr lang="nl" sz="1800" dirty="0">
                <a:solidFill>
                  <a:srgbClr val="003183"/>
                </a:solidFill>
                <a:latin typeface="Calibri"/>
                <a:ea typeface="Calibri"/>
                <a:cs typeface="Calibri"/>
                <a:sym typeface="Calibri"/>
              </a:rPr>
              <a:t> </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 </a:t>
            </a:r>
            <a:r>
              <a:rPr lang="nl" sz="1800" i="0" u="none" strike="noStrike" cap="none" dirty="0">
                <a:solidFill>
                  <a:srgbClr val="003183"/>
                </a:solidFill>
                <a:latin typeface="Calibri"/>
                <a:ea typeface="Calibri"/>
                <a:cs typeface="Calibri"/>
                <a:sym typeface="Calibri"/>
              </a:rPr>
              <a:t>high-quality data stewardship expertise</a:t>
            </a:r>
            <a:br>
              <a:rPr lang="nl" sz="1800" i="0" u="none" strike="noStrike" cap="none" dirty="0">
                <a:solidFill>
                  <a:srgbClr val="003183"/>
                </a:solidFill>
                <a:latin typeface="Calibri"/>
                <a:ea typeface="Calibri"/>
                <a:cs typeface="Calibri"/>
                <a:sym typeface="Calibri"/>
              </a:rPr>
            </a:br>
            <a:r>
              <a:rPr lang="nl" sz="1800" i="0" u="none" strike="noStrike" cap="none" dirty="0">
                <a:solidFill>
                  <a:srgbClr val="003183"/>
                </a:solidFill>
                <a:latin typeface="Calibri"/>
                <a:ea typeface="Calibri"/>
                <a:cs typeface="Calibri"/>
                <a:sym typeface="Calibri"/>
              </a:rPr>
              <a:t>- consensus on what a data steward is and does</a:t>
            </a:r>
            <a:br>
              <a:rPr lang="nl" sz="1800" i="0" u="none" strike="noStrike" cap="none" dirty="0">
                <a:solidFill>
                  <a:srgbClr val="003183"/>
                </a:solidFill>
                <a:latin typeface="Calibri"/>
                <a:ea typeface="Calibri"/>
                <a:cs typeface="Calibri"/>
                <a:sym typeface="Calibri"/>
              </a:rPr>
            </a:br>
            <a:r>
              <a:rPr lang="nl" sz="1800" i="0" u="none" strike="noStrike" cap="none" dirty="0">
                <a:solidFill>
                  <a:srgbClr val="003183"/>
                </a:solidFill>
                <a:latin typeface="Calibri"/>
                <a:ea typeface="Calibri"/>
                <a:cs typeface="Calibri"/>
                <a:sym typeface="Calibri"/>
              </a:rPr>
              <a:t>- education/certification</a:t>
            </a:r>
            <a:endParaRPr sz="1800" dirty="0">
              <a:solidFill>
                <a:srgbClr val="003183"/>
              </a:solidFill>
              <a:latin typeface="Calibri"/>
              <a:ea typeface="Calibri"/>
              <a:cs typeface="Calibri"/>
              <a:sym typeface="Calibri"/>
            </a:endParaRPr>
          </a:p>
        </p:txBody>
      </p:sp>
      <p:pic>
        <p:nvPicPr>
          <p:cNvPr id="181" name="Google Shape;181;p28"/>
          <p:cNvPicPr preferRelativeResize="0"/>
          <p:nvPr/>
        </p:nvPicPr>
        <p:blipFill rotWithShape="1">
          <a:blip r:embed="rId11">
            <a:alphaModFix/>
          </a:blip>
          <a:srcRect/>
          <a:stretch/>
        </p:blipFill>
        <p:spPr>
          <a:xfrm>
            <a:off x="6057899" y="2030735"/>
            <a:ext cx="2700925" cy="909630"/>
          </a:xfrm>
          <a:prstGeom prst="rect">
            <a:avLst/>
          </a:prstGeom>
          <a:noFill/>
          <a:ln>
            <a:noFill/>
          </a:ln>
        </p:spPr>
      </p:pic>
      <p:sp>
        <p:nvSpPr>
          <p:cNvPr id="182" name="Google Shape;182;p28"/>
          <p:cNvSpPr/>
          <p:nvPr/>
        </p:nvSpPr>
        <p:spPr>
          <a:xfrm>
            <a:off x="4667100" y="70902"/>
            <a:ext cx="4381800" cy="346200"/>
          </a:xfrm>
          <a:prstGeom prst="rect">
            <a:avLst/>
          </a:prstGeom>
          <a:no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800">
              <a:solidFill>
                <a:schemeClr val="accent6"/>
              </a:solidFill>
              <a:latin typeface="Calibri"/>
              <a:ea typeface="Calibri"/>
              <a:cs typeface="Calibri"/>
              <a:sym typeface="Calibri"/>
            </a:endParaRPr>
          </a:p>
        </p:txBody>
      </p:sp>
      <p:sp>
        <p:nvSpPr>
          <p:cNvPr id="183" name="Google Shape;183;p28"/>
          <p:cNvSpPr txBox="1"/>
          <p:nvPr/>
        </p:nvSpPr>
        <p:spPr>
          <a:xfrm>
            <a:off x="6057900" y="2790679"/>
            <a:ext cx="30057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dirty="0">
                <a:solidFill>
                  <a:srgbClr val="003183"/>
                </a:solidFill>
              </a:rPr>
              <a:t>CC-BY-SA-4.0, Sangya Pundir, Wikimedia Commons</a:t>
            </a:r>
            <a:endParaRPr sz="800" i="1" dirty="0">
              <a:solidFill>
                <a:srgbClr val="003183"/>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9"/>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4</a:t>
            </a:fld>
            <a:endParaRPr/>
          </a:p>
        </p:txBody>
      </p:sp>
      <p:grpSp>
        <p:nvGrpSpPr>
          <p:cNvPr id="190" name="Google Shape;190;p29"/>
          <p:cNvGrpSpPr/>
          <p:nvPr/>
        </p:nvGrpSpPr>
        <p:grpSpPr>
          <a:xfrm>
            <a:off x="43756" y="4542438"/>
            <a:ext cx="6701472" cy="652698"/>
            <a:chOff x="0" y="0"/>
            <a:chExt cx="7512019" cy="773430"/>
          </a:xfrm>
        </p:grpSpPr>
        <p:pic>
          <p:nvPicPr>
            <p:cNvPr id="191" name="Google Shape;191;p29"/>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192" name="Google Shape;192;p29"/>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193" name="Google Shape;193;p29"/>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194" name="Google Shape;194;p29"/>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195" name="Google Shape;195;p29"/>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196" name="Google Shape;196;p29"/>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197" name="Google Shape;197;p29"/>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198" name="Google Shape;198;p29"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199" name="Google Shape;199;p29"/>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dirty="0">
                <a:solidFill>
                  <a:srgbClr val="003183"/>
                </a:solidFill>
                <a:latin typeface="Calibri"/>
                <a:ea typeface="Calibri"/>
                <a:cs typeface="Calibri"/>
                <a:sym typeface="Calibri"/>
              </a:rPr>
              <a:t>2.1 Function profile of a FAIR data steward</a:t>
            </a:r>
            <a:endParaRPr sz="2400" b="1" i="1" u="none" strike="noStrike" cap="none" dirty="0">
              <a:solidFill>
                <a:srgbClr val="003183"/>
              </a:solidFill>
              <a:latin typeface="Calibri"/>
              <a:ea typeface="Calibri"/>
              <a:cs typeface="Calibri"/>
              <a:sym typeface="Calibri"/>
            </a:endParaRPr>
          </a:p>
        </p:txBody>
      </p:sp>
      <p:sp>
        <p:nvSpPr>
          <p:cNvPr id="200" name="Google Shape;200;p29"/>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Analysing </a:t>
            </a:r>
            <a:r>
              <a:rPr lang="nl" sz="1800" b="1" dirty="0">
                <a:solidFill>
                  <a:srgbClr val="003183"/>
                </a:solidFill>
                <a:latin typeface="Calibri"/>
                <a:ea typeface="Calibri"/>
                <a:cs typeface="Calibri"/>
                <a:sym typeface="Calibri"/>
              </a:rPr>
              <a:t>job</a:t>
            </a:r>
            <a:r>
              <a:rPr lang="nl" sz="1800" dirty="0">
                <a:solidFill>
                  <a:srgbClr val="003183"/>
                </a:solidFill>
                <a:latin typeface="Calibri"/>
                <a:ea typeface="Calibri"/>
                <a:cs typeface="Calibri"/>
                <a:sym typeface="Calibri"/>
              </a:rPr>
              <a:t> advertisements and using </a:t>
            </a:r>
            <a:r>
              <a:rPr lang="nl" sz="1800" b="1" dirty="0">
                <a:solidFill>
                  <a:srgbClr val="003183"/>
                </a:solidFill>
                <a:latin typeface="Calibri"/>
                <a:ea typeface="Calibri"/>
                <a:cs typeface="Calibri"/>
                <a:sym typeface="Calibri"/>
              </a:rPr>
              <a:t>competency</a:t>
            </a:r>
            <a:r>
              <a:rPr lang="nl" sz="1800" dirty="0">
                <a:solidFill>
                  <a:srgbClr val="003183"/>
                </a:solidFill>
                <a:latin typeface="Calibri"/>
                <a:ea typeface="Calibri"/>
                <a:cs typeface="Calibri"/>
                <a:sym typeface="Calibri"/>
              </a:rPr>
              <a:t> frameworks (EOSC, Purdue, DAMA, EDISON), incl. data life cycle and FAIR</a:t>
            </a:r>
          </a:p>
          <a:p>
            <a:pPr lvl="0" algn="l" rtl="0">
              <a:spcBef>
                <a:spcPts val="0"/>
              </a:spcBef>
              <a:spcAft>
                <a:spcPts val="0"/>
              </a:spcAft>
              <a:buClr>
                <a:srgbClr val="003183"/>
              </a:buClr>
              <a:buSzPts val="1800"/>
            </a:pPr>
            <a:endParaRPr lang="nl"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8 </a:t>
            </a:r>
            <a:r>
              <a:rPr lang="nl" sz="1800" b="1" dirty="0">
                <a:solidFill>
                  <a:srgbClr val="003183"/>
                </a:solidFill>
                <a:latin typeface="Calibri"/>
                <a:ea typeface="Calibri"/>
                <a:cs typeface="Calibri"/>
                <a:sym typeface="Calibri"/>
              </a:rPr>
              <a:t>knowledge</a:t>
            </a:r>
            <a:r>
              <a:rPr lang="nl" sz="1800" dirty="0">
                <a:solidFill>
                  <a:srgbClr val="003183"/>
                </a:solidFill>
                <a:latin typeface="Calibri"/>
                <a:ea typeface="Calibri"/>
                <a:cs typeface="Calibri"/>
                <a:sym typeface="Calibri"/>
              </a:rPr>
              <a:t> areas: (1) </a:t>
            </a:r>
            <a:r>
              <a:rPr lang="nl-NL" sz="1800" dirty="0">
                <a:solidFill>
                  <a:srgbClr val="003183"/>
                </a:solidFill>
                <a:latin typeface="Calibri"/>
                <a:ea typeface="Calibri"/>
                <a:cs typeface="Calibri"/>
                <a:sym typeface="Calibri"/>
              </a:rPr>
              <a:t>policy/</a:t>
            </a:r>
            <a:r>
              <a:rPr lang="nl-NL" sz="1800" dirty="0" err="1">
                <a:solidFill>
                  <a:srgbClr val="003183"/>
                </a:solidFill>
                <a:latin typeface="Calibri"/>
                <a:ea typeface="Calibri"/>
                <a:cs typeface="Calibri"/>
                <a:sym typeface="Calibri"/>
              </a:rPr>
              <a:t>strategy</a:t>
            </a:r>
            <a:r>
              <a:rPr lang="nl-NL" sz="1800" dirty="0">
                <a:solidFill>
                  <a:srgbClr val="003183"/>
                </a:solidFill>
                <a:latin typeface="Calibri"/>
                <a:ea typeface="Calibri"/>
                <a:cs typeface="Calibri"/>
                <a:sym typeface="Calibri"/>
              </a:rPr>
              <a:t>, (2) compliance, (3) </a:t>
            </a:r>
            <a:r>
              <a:rPr lang="nl-NL" sz="1800" dirty="0" err="1">
                <a:solidFill>
                  <a:srgbClr val="003183"/>
                </a:solidFill>
                <a:latin typeface="Calibri"/>
                <a:ea typeface="Calibri"/>
                <a:cs typeface="Calibri"/>
                <a:sym typeface="Calibri"/>
              </a:rPr>
              <a:t>alignment</a:t>
            </a:r>
            <a:r>
              <a:rPr lang="nl-NL" sz="1800" dirty="0">
                <a:solidFill>
                  <a:srgbClr val="003183"/>
                </a:solidFill>
                <a:latin typeface="Calibri"/>
                <a:ea typeface="Calibri"/>
                <a:cs typeface="Calibri"/>
                <a:sym typeface="Calibri"/>
              </a:rPr>
              <a:t> </a:t>
            </a:r>
            <a:r>
              <a:rPr lang="nl-NL" sz="1800" dirty="0" err="1">
                <a:solidFill>
                  <a:srgbClr val="003183"/>
                </a:solidFill>
                <a:latin typeface="Calibri"/>
                <a:ea typeface="Calibri"/>
                <a:cs typeface="Calibri"/>
                <a:sym typeface="Calibri"/>
              </a:rPr>
              <a:t>with</a:t>
            </a:r>
            <a:r>
              <a:rPr lang="nl-NL" sz="1800" dirty="0">
                <a:solidFill>
                  <a:srgbClr val="003183"/>
                </a:solidFill>
                <a:latin typeface="Calibri"/>
                <a:ea typeface="Calibri"/>
                <a:cs typeface="Calibri"/>
                <a:sym typeface="Calibri"/>
              </a:rPr>
              <a:t> FAIR, (4) services, (5) </a:t>
            </a:r>
            <a:r>
              <a:rPr lang="nl-NL" sz="1800" dirty="0" err="1">
                <a:solidFill>
                  <a:srgbClr val="003183"/>
                </a:solidFill>
                <a:latin typeface="Calibri"/>
                <a:ea typeface="Calibri"/>
                <a:cs typeface="Calibri"/>
                <a:sym typeface="Calibri"/>
              </a:rPr>
              <a:t>infrastructure</a:t>
            </a:r>
            <a:r>
              <a:rPr lang="nl-NL" sz="1800" dirty="0">
                <a:solidFill>
                  <a:srgbClr val="003183"/>
                </a:solidFill>
                <a:latin typeface="Calibri"/>
                <a:ea typeface="Calibri"/>
                <a:cs typeface="Calibri"/>
                <a:sym typeface="Calibri"/>
              </a:rPr>
              <a:t>, (6) </a:t>
            </a:r>
            <a:r>
              <a:rPr lang="nl-NL" sz="1800" dirty="0" err="1">
                <a:solidFill>
                  <a:srgbClr val="003183"/>
                </a:solidFill>
                <a:latin typeface="Calibri"/>
                <a:ea typeface="Calibri"/>
                <a:cs typeface="Calibri"/>
                <a:sym typeface="Calibri"/>
              </a:rPr>
              <a:t>knowledge</a:t>
            </a:r>
            <a:r>
              <a:rPr lang="nl-NL" sz="1800" dirty="0">
                <a:solidFill>
                  <a:srgbClr val="003183"/>
                </a:solidFill>
                <a:latin typeface="Calibri"/>
                <a:ea typeface="Calibri"/>
                <a:cs typeface="Calibri"/>
                <a:sym typeface="Calibri"/>
              </a:rPr>
              <a:t>, (7) </a:t>
            </a:r>
            <a:r>
              <a:rPr lang="nl-NL" sz="1800" dirty="0" err="1">
                <a:solidFill>
                  <a:srgbClr val="003183"/>
                </a:solidFill>
                <a:latin typeface="Calibri"/>
                <a:ea typeface="Calibri"/>
                <a:cs typeface="Calibri"/>
                <a:sym typeface="Calibri"/>
              </a:rPr>
              <a:t>network</a:t>
            </a:r>
            <a:r>
              <a:rPr lang="nl-NL" sz="1800" dirty="0">
                <a:solidFill>
                  <a:srgbClr val="003183"/>
                </a:solidFill>
                <a:latin typeface="Calibri"/>
                <a:ea typeface="Calibri"/>
                <a:cs typeface="Calibri"/>
                <a:sym typeface="Calibri"/>
              </a:rPr>
              <a:t>, (8) data </a:t>
            </a:r>
            <a:r>
              <a:rPr lang="nl-NL" sz="1800" dirty="0" err="1">
                <a:solidFill>
                  <a:srgbClr val="003183"/>
                </a:solidFill>
                <a:latin typeface="Calibri"/>
                <a:ea typeface="Calibri"/>
                <a:cs typeface="Calibri"/>
                <a:sym typeface="Calibri"/>
              </a:rPr>
              <a:t>archiving</a:t>
            </a:r>
            <a:endParaRPr sz="1800" dirty="0">
              <a:solidFill>
                <a:schemeClr val="accent6"/>
              </a:solidFill>
              <a:latin typeface="Calibri"/>
              <a:ea typeface="Calibri"/>
              <a:cs typeface="Calibri"/>
              <a:sym typeface="Calibri"/>
            </a:endParaRPr>
          </a:p>
          <a:p>
            <a:pPr marL="0" lvl="0" indent="0" algn="l" rtl="0">
              <a:spcBef>
                <a:spcPts val="0"/>
              </a:spcBef>
              <a:spcAft>
                <a:spcPts val="0"/>
              </a:spcAft>
              <a:buNone/>
            </a:pP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b="1" dirty="0">
                <a:solidFill>
                  <a:srgbClr val="003183"/>
                </a:solidFill>
                <a:latin typeface="Calibri"/>
                <a:ea typeface="Calibri"/>
                <a:cs typeface="Calibri"/>
                <a:sym typeface="Calibri"/>
              </a:rPr>
              <a:t>Responsibilities</a:t>
            </a:r>
            <a:r>
              <a:rPr lang="nl" sz="1800" dirty="0">
                <a:solidFill>
                  <a:srgbClr val="003183"/>
                </a:solidFill>
                <a:latin typeface="Calibri"/>
                <a:ea typeface="Calibri"/>
                <a:cs typeface="Calibri"/>
                <a:sym typeface="Calibri"/>
              </a:rPr>
              <a:t> and </a:t>
            </a:r>
            <a:r>
              <a:rPr lang="nl" sz="1800" b="1" dirty="0">
                <a:solidFill>
                  <a:srgbClr val="003183"/>
                </a:solidFill>
                <a:latin typeface="Calibri"/>
                <a:ea typeface="Calibri"/>
                <a:cs typeface="Calibri"/>
                <a:sym typeface="Calibri"/>
              </a:rPr>
              <a:t>activities</a:t>
            </a:r>
            <a:r>
              <a:rPr lang="nl" sz="1800" dirty="0">
                <a:solidFill>
                  <a:srgbClr val="003183"/>
                </a:solidFill>
                <a:latin typeface="Calibri"/>
                <a:ea typeface="Calibri"/>
                <a:cs typeface="Calibri"/>
                <a:sym typeface="Calibri"/>
              </a:rPr>
              <a:t> of three data steward roles:</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A (institutional/department; coordinating, policy-oriented)</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B (project; operational, support-oriented)</a:t>
            </a:r>
            <a:br>
              <a:rPr lang="nl" sz="1800" dirty="0">
                <a:solidFill>
                  <a:srgbClr val="003183"/>
                </a:solidFill>
                <a:latin typeface="Calibri"/>
                <a:ea typeface="Calibri"/>
                <a:cs typeface="Calibri"/>
                <a:sym typeface="Calibri"/>
              </a:rPr>
            </a:br>
            <a:r>
              <a:rPr lang="nl" sz="1800" dirty="0">
                <a:solidFill>
                  <a:srgbClr val="003183"/>
                </a:solidFill>
                <a:latin typeface="Calibri"/>
                <a:ea typeface="Calibri"/>
                <a:cs typeface="Calibri"/>
                <a:sym typeface="Calibri"/>
              </a:rPr>
              <a:t>Data steward C (data/e-infrastructure focussed, operational, supporting)</a:t>
            </a:r>
          </a:p>
          <a:p>
            <a:pPr marL="269999" lvl="0" indent="-294299" algn="l" rtl="0">
              <a:spcBef>
                <a:spcPts val="0"/>
              </a:spcBef>
              <a:spcAft>
                <a:spcPts val="0"/>
              </a:spcAft>
              <a:buClr>
                <a:srgbClr val="003183"/>
              </a:buClr>
              <a:buSzPts val="1800"/>
              <a:buFont typeface="Calibri"/>
              <a:buChar char="•"/>
            </a:pPr>
            <a:endParaRPr lang="nl" sz="1800" i="1" dirty="0">
              <a:solidFill>
                <a:srgbClr val="003183"/>
              </a:solidFill>
              <a:latin typeface="Calibri"/>
              <a:ea typeface="Calibri"/>
              <a:cs typeface="Calibri"/>
              <a:sym typeface="Calibri"/>
            </a:endParaRPr>
          </a:p>
          <a:p>
            <a:pPr marL="269999" lvl="0" indent="-294299">
              <a:buClr>
                <a:srgbClr val="003183"/>
              </a:buClr>
              <a:buSzPts val="1800"/>
              <a:buFont typeface="Calibri"/>
              <a:buChar char="•"/>
            </a:pPr>
            <a:r>
              <a:rPr lang="nl" sz="1800" dirty="0">
                <a:solidFill>
                  <a:srgbClr val="003183"/>
                </a:solidFill>
                <a:latin typeface="Calibri"/>
                <a:ea typeface="Calibri"/>
                <a:cs typeface="Calibri"/>
                <a:sym typeface="Calibri"/>
              </a:rPr>
              <a:t>v1.1:</a:t>
            </a:r>
            <a:r>
              <a:rPr lang="nl" sz="1800" dirty="0">
                <a:solidFill>
                  <a:schemeClr val="accent6"/>
                </a:solidFill>
                <a:latin typeface="Calibri"/>
                <a:ea typeface="Calibri"/>
                <a:cs typeface="Calibri"/>
                <a:sym typeface="Calibri"/>
              </a:rPr>
              <a:t> https://doi.org/10.5281/zenodo.2561723</a:t>
            </a:r>
            <a:br>
              <a:rPr lang="nl" sz="1800" dirty="0">
                <a:solidFill>
                  <a:schemeClr val="accent6"/>
                </a:solidFill>
                <a:latin typeface="Calibri"/>
                <a:ea typeface="Calibri"/>
                <a:cs typeface="Calibri"/>
                <a:sym typeface="Calibri"/>
              </a:rPr>
            </a:br>
            <a:r>
              <a:rPr lang="nl" sz="1800" dirty="0">
                <a:solidFill>
                  <a:srgbClr val="003183"/>
                </a:solidFill>
                <a:latin typeface="Calibri"/>
                <a:ea typeface="Calibri"/>
                <a:cs typeface="Calibri"/>
                <a:sym typeface="Calibri"/>
              </a:rPr>
              <a:t>v2.1:</a:t>
            </a:r>
            <a:r>
              <a:rPr lang="nl" sz="1800" dirty="0">
                <a:solidFill>
                  <a:schemeClr val="accent6"/>
                </a:solidFill>
                <a:latin typeface="Calibri"/>
                <a:ea typeface="Calibri"/>
                <a:cs typeface="Calibri"/>
                <a:sym typeface="Calibri"/>
              </a:rPr>
              <a:t> https://doi.org/10.5281/zenodo.3239080</a:t>
            </a:r>
            <a:endParaRPr sz="1800" i="1" dirty="0">
              <a:solidFill>
                <a:srgbClr val="003183"/>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Google Shape;214;p31"/>
          <p:cNvPicPr preferRelativeResize="0"/>
          <p:nvPr/>
        </p:nvPicPr>
        <p:blipFill>
          <a:blip r:embed="rId3">
            <a:alphaModFix/>
          </a:blip>
          <a:stretch>
            <a:fillRect/>
          </a:stretch>
        </p:blipFill>
        <p:spPr>
          <a:xfrm>
            <a:off x="353952" y="890650"/>
            <a:ext cx="8318201" cy="4251800"/>
          </a:xfrm>
          <a:prstGeom prst="rect">
            <a:avLst/>
          </a:prstGeom>
          <a:noFill/>
          <a:ln>
            <a:noFill/>
          </a:ln>
        </p:spPr>
      </p:pic>
      <p:sp>
        <p:nvSpPr>
          <p:cNvPr id="215" name="Google Shape;215;p31"/>
          <p:cNvSpPr txBox="1"/>
          <p:nvPr/>
        </p:nvSpPr>
        <p:spPr>
          <a:xfrm>
            <a:off x="4876800" y="0"/>
            <a:ext cx="4302300" cy="521100"/>
          </a:xfrm>
          <a:prstGeom prst="rect">
            <a:avLst/>
          </a:prstGeom>
          <a:noFill/>
          <a:ln>
            <a:noFill/>
          </a:ln>
        </p:spPr>
        <p:txBody>
          <a:bodyPr spcFirstLastPara="1" wrap="square" lIns="91425" tIns="91425" rIns="91425" bIns="91425" anchor="t" anchorCtr="0">
            <a:noAutofit/>
          </a:bodyPr>
          <a:lstStyle/>
          <a:p>
            <a:pPr marL="88900" marR="88900" lvl="0" indent="0" algn="l" rtl="0">
              <a:lnSpc>
                <a:spcPct val="142857"/>
              </a:lnSpc>
              <a:spcBef>
                <a:spcPts val="0"/>
              </a:spcBef>
              <a:spcAft>
                <a:spcPts val="800"/>
              </a:spcAft>
              <a:buNone/>
            </a:pPr>
            <a:r>
              <a:rPr lang="nl" sz="1800">
                <a:solidFill>
                  <a:schemeClr val="accent6"/>
                </a:solidFill>
                <a:latin typeface="Calibri"/>
                <a:ea typeface="Calibri"/>
                <a:cs typeface="Calibri"/>
                <a:sym typeface="Calibri"/>
              </a:rPr>
              <a:t>https://doi.org/10.5281/zenodo.3243910</a:t>
            </a:r>
            <a:endParaRPr sz="1800">
              <a:solidFill>
                <a:schemeClr val="accent6"/>
              </a:solidFill>
              <a:latin typeface="Calibri"/>
              <a:ea typeface="Calibri"/>
              <a:cs typeface="Calibri"/>
              <a:sym typeface="Calibri"/>
            </a:endParaRPr>
          </a:p>
        </p:txBody>
      </p:sp>
      <p:sp>
        <p:nvSpPr>
          <p:cNvPr id="216" name="Google Shape;216;p31"/>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dirty="0">
                <a:solidFill>
                  <a:srgbClr val="003183"/>
                </a:solidFill>
                <a:latin typeface="Calibri"/>
                <a:ea typeface="Calibri"/>
                <a:cs typeface="Calibri"/>
                <a:sym typeface="Calibri"/>
              </a:rPr>
              <a:t>2.2. Data stewardship landscape</a:t>
            </a:r>
            <a:endParaRPr sz="1500" b="0" i="1" u="none" strike="noStrike" cap="none" dirty="0">
              <a:solidFill>
                <a:srgbClr val="003183"/>
              </a:solidFill>
              <a:latin typeface="Calibri"/>
              <a:ea typeface="Calibri"/>
              <a:cs typeface="Calibri"/>
              <a:sym typeface="Calibri"/>
            </a:endParaRPr>
          </a:p>
        </p:txBody>
      </p:sp>
      <p:sp>
        <p:nvSpPr>
          <p:cNvPr id="217" name="Google Shape;217;p31"/>
          <p:cNvSpPr txBox="1"/>
          <p:nvPr/>
        </p:nvSpPr>
        <p:spPr>
          <a:xfrm>
            <a:off x="0" y="4418753"/>
            <a:ext cx="2523300" cy="649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1600" dirty="0">
                <a:solidFill>
                  <a:schemeClr val="accent6"/>
                </a:solidFill>
                <a:latin typeface="Calibri"/>
                <a:ea typeface="Calibri"/>
                <a:cs typeface="Calibri"/>
                <a:sym typeface="Calibri"/>
              </a:rPr>
              <a:t>Often includes librarians, particularly in the FAIR area</a:t>
            </a:r>
            <a:endParaRPr sz="1600" dirty="0">
              <a:solidFill>
                <a:schemeClr val="accent6"/>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33"/>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6</a:t>
            </a:fld>
            <a:endParaRPr/>
          </a:p>
        </p:txBody>
      </p:sp>
      <p:grpSp>
        <p:nvGrpSpPr>
          <p:cNvPr id="232" name="Google Shape;232;p33"/>
          <p:cNvGrpSpPr/>
          <p:nvPr/>
        </p:nvGrpSpPr>
        <p:grpSpPr>
          <a:xfrm>
            <a:off x="43756" y="4542438"/>
            <a:ext cx="6701472" cy="652698"/>
            <a:chOff x="0" y="0"/>
            <a:chExt cx="7512019" cy="773430"/>
          </a:xfrm>
        </p:grpSpPr>
        <p:pic>
          <p:nvPicPr>
            <p:cNvPr id="233" name="Google Shape;233;p33"/>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234" name="Google Shape;234;p33"/>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235" name="Google Shape;235;p33"/>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236" name="Google Shape;236;p33"/>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237" name="Google Shape;237;p33"/>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238" name="Google Shape;238;p33"/>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239" name="Google Shape;239;p33"/>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240" name="Google Shape;240;p33"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241" name="Google Shape;241;p33"/>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dirty="0">
                <a:solidFill>
                  <a:srgbClr val="003183"/>
                </a:solidFill>
                <a:latin typeface="Calibri"/>
                <a:ea typeface="Calibri"/>
                <a:cs typeface="Calibri"/>
                <a:sym typeface="Calibri"/>
              </a:rPr>
              <a:t>2.3. Data stewardship workshops</a:t>
            </a:r>
            <a:endParaRPr sz="2400" b="1" i="1" u="none" strike="noStrike" cap="none" dirty="0">
              <a:solidFill>
                <a:srgbClr val="003183"/>
              </a:solidFill>
              <a:latin typeface="Calibri"/>
              <a:ea typeface="Calibri"/>
              <a:cs typeface="Calibri"/>
              <a:sym typeface="Calibri"/>
            </a:endParaRPr>
          </a:p>
        </p:txBody>
      </p:sp>
      <p:sp>
        <p:nvSpPr>
          <p:cNvPr id="242" name="Google Shape;242;p33"/>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273050" lvl="0" indent="-263525" algn="l" rtl="0">
              <a:spcBef>
                <a:spcPts val="120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42 highly motivated,  active participants</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Representation from various research organisations and universities (for applied sciences) in the Netherlands</a:t>
            </a:r>
            <a:br>
              <a:rPr lang="nl" sz="1800" dirty="0">
                <a:solidFill>
                  <a:srgbClr val="003183"/>
                </a:solidFill>
                <a:latin typeface="Calibri"/>
                <a:ea typeface="Calibri"/>
                <a:cs typeface="Calibri"/>
                <a:sym typeface="Calibri"/>
              </a:rPr>
            </a:br>
            <a:endParaRPr sz="10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Various “types” of data stewards: A (policy), B (project), C (infra) but many “in between” (FAIR!); data stewardship is often more a role than a function</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Data stewardship is so new that current data stewards are ‘five-legged-sheeps’</a:t>
            </a:r>
            <a:br>
              <a:rPr lang="nl" sz="1800" dirty="0">
                <a:solidFill>
                  <a:srgbClr val="003183"/>
                </a:solidFill>
                <a:latin typeface="Calibri"/>
                <a:ea typeface="Calibri"/>
                <a:cs typeface="Calibri"/>
                <a:sym typeface="Calibri"/>
              </a:rPr>
            </a:br>
            <a:endParaRPr sz="10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The matrix with areas, responsibilities and tasks is recognisable and adequate to the participants</a:t>
            </a:r>
            <a:endParaRPr sz="1800" dirty="0">
              <a:solidFill>
                <a:srgbClr val="003183"/>
              </a:solidFill>
              <a:latin typeface="Calibri"/>
              <a:ea typeface="Calibri"/>
              <a:cs typeface="Calibri"/>
              <a:sym typeface="Calibri"/>
            </a:endParaRPr>
          </a:p>
          <a:p>
            <a:pPr marL="273050" lvl="0" indent="-263525"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The Venn diagram (organisation oriented) could additionally be converted into a spider diagram (focused on personal competencies)</a:t>
            </a:r>
            <a:endParaRPr sz="1800" dirty="0">
              <a:solidFill>
                <a:srgbClr val="003183"/>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2"/>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lvl="0">
              <a:buClr>
                <a:srgbClr val="003183"/>
              </a:buClr>
              <a:buSzPts val="2100"/>
            </a:pPr>
            <a:r>
              <a:rPr lang="nl" sz="2400" b="1" dirty="0">
                <a:solidFill>
                  <a:srgbClr val="003183"/>
                </a:solidFill>
                <a:latin typeface="Calibri"/>
                <a:ea typeface="Calibri"/>
                <a:cs typeface="Calibri"/>
                <a:sym typeface="Calibri"/>
              </a:rPr>
              <a:t>3.1. Training for a FAIR data steward: KSAs &amp; LO</a:t>
            </a:r>
            <a:endParaRPr sz="2400" b="1" i="1" u="none" strike="noStrike" cap="none" dirty="0">
              <a:solidFill>
                <a:srgbClr val="003183"/>
              </a:solidFill>
              <a:latin typeface="Calibri"/>
              <a:ea typeface="Calibri"/>
              <a:cs typeface="Calibri"/>
              <a:sym typeface="Calibri"/>
            </a:endParaRPr>
          </a:p>
        </p:txBody>
      </p:sp>
      <p:sp>
        <p:nvSpPr>
          <p:cNvPr id="224" name="Google Shape;224;p32"/>
          <p:cNvSpPr txBox="1"/>
          <p:nvPr/>
        </p:nvSpPr>
        <p:spPr>
          <a:xfrm>
            <a:off x="619125" y="1117161"/>
            <a:ext cx="7962900" cy="3425400"/>
          </a:xfrm>
          <a:prstGeom prst="rect">
            <a:avLst/>
          </a:prstGeom>
          <a:noFill/>
          <a:ln>
            <a:noFill/>
          </a:ln>
        </p:spPr>
        <p:txBody>
          <a:bodyPr spcFirstLastPara="1" wrap="square" lIns="68575" tIns="34275" rIns="68575" bIns="34275" anchor="t" anchorCtr="0">
            <a:noAutofit/>
          </a:bodyPr>
          <a:lstStyle/>
          <a:p>
            <a:pPr marL="215900" marR="0" lvl="0" indent="-228600" algn="l" rtl="0">
              <a:spcBef>
                <a:spcPts val="0"/>
              </a:spcBef>
              <a:spcAft>
                <a:spcPts val="0"/>
              </a:spcAft>
              <a:buClr>
                <a:srgbClr val="003183"/>
              </a:buClr>
              <a:buSzPts val="1800"/>
              <a:buFont typeface="Arial"/>
              <a:buChar char="•"/>
            </a:pPr>
            <a:r>
              <a:rPr lang="nl" sz="1700" dirty="0">
                <a:solidFill>
                  <a:srgbClr val="003183"/>
                </a:solidFill>
                <a:latin typeface="Calibri"/>
                <a:ea typeface="Calibri"/>
                <a:cs typeface="Calibri"/>
                <a:sym typeface="Calibri"/>
              </a:rPr>
              <a:t>Competenties: “things” that an individual must demonstrate to be effective in a job, role, function, task, or duty</a:t>
            </a:r>
            <a:endParaRPr sz="1700" dirty="0">
              <a:solidFill>
                <a:srgbClr val="003183"/>
              </a:solidFill>
              <a:latin typeface="Calibri"/>
              <a:ea typeface="Calibri"/>
              <a:cs typeface="Calibri"/>
              <a:sym typeface="Calibri"/>
            </a:endParaRPr>
          </a:p>
          <a:p>
            <a:pPr marL="0" marR="0" lvl="0" indent="0" algn="l" rtl="0">
              <a:spcBef>
                <a:spcPts val="0"/>
              </a:spcBef>
              <a:spcAft>
                <a:spcPts val="0"/>
              </a:spcAft>
              <a:buNone/>
            </a:pPr>
            <a:endParaRPr sz="1700" dirty="0">
              <a:solidFill>
                <a:srgbClr val="003183"/>
              </a:solidFill>
              <a:latin typeface="Calibri"/>
              <a:ea typeface="Calibri"/>
              <a:cs typeface="Calibri"/>
              <a:sym typeface="Calibri"/>
            </a:endParaRPr>
          </a:p>
          <a:p>
            <a:pPr marL="215900" marR="0" lvl="0" indent="-228600" algn="l" rtl="0">
              <a:spcBef>
                <a:spcPts val="0"/>
              </a:spcBef>
              <a:spcAft>
                <a:spcPts val="0"/>
              </a:spcAft>
              <a:buClr>
                <a:srgbClr val="003183"/>
              </a:buClr>
              <a:buSzPts val="1800"/>
              <a:buFont typeface="Arial"/>
              <a:buChar char="•"/>
            </a:pPr>
            <a:r>
              <a:rPr lang="nl" sz="1700" dirty="0">
                <a:solidFill>
                  <a:srgbClr val="003183"/>
                </a:solidFill>
                <a:latin typeface="Calibri"/>
                <a:ea typeface="Calibri"/>
                <a:cs typeface="Calibri"/>
                <a:sym typeface="Calibri"/>
              </a:rPr>
              <a:t>Translation of </a:t>
            </a:r>
            <a:r>
              <a:rPr lang="nl" sz="1700" b="1" dirty="0">
                <a:solidFill>
                  <a:srgbClr val="003183"/>
                </a:solidFill>
                <a:latin typeface="Calibri"/>
                <a:ea typeface="Calibri"/>
                <a:cs typeface="Calibri"/>
                <a:sym typeface="Calibri"/>
              </a:rPr>
              <a:t>responsibilities</a:t>
            </a:r>
            <a:r>
              <a:rPr lang="nl" sz="1700" dirty="0">
                <a:solidFill>
                  <a:srgbClr val="003183"/>
                </a:solidFill>
                <a:latin typeface="Calibri"/>
                <a:ea typeface="Calibri"/>
                <a:cs typeface="Calibri"/>
                <a:sym typeface="Calibri"/>
              </a:rPr>
              <a:t> and </a:t>
            </a:r>
            <a:r>
              <a:rPr lang="nl" sz="1700" b="1" dirty="0">
                <a:solidFill>
                  <a:srgbClr val="003183"/>
                </a:solidFill>
                <a:latin typeface="Calibri"/>
                <a:ea typeface="Calibri"/>
                <a:cs typeface="Calibri"/>
                <a:sym typeface="Calibri"/>
              </a:rPr>
              <a:t>activities</a:t>
            </a:r>
            <a:r>
              <a:rPr lang="nl" sz="1700" dirty="0">
                <a:solidFill>
                  <a:srgbClr val="003183"/>
                </a:solidFill>
                <a:latin typeface="Calibri"/>
                <a:ea typeface="Calibri"/>
                <a:cs typeface="Calibri"/>
                <a:sym typeface="Calibri"/>
              </a:rPr>
              <a:t> into KSAs: (1) knowledge (</a:t>
            </a:r>
            <a:r>
              <a:rPr lang="nl" sz="1700" dirty="0">
                <a:solidFill>
                  <a:srgbClr val="1F497D"/>
                </a:solidFill>
                <a:highlight>
                  <a:schemeClr val="lt1"/>
                </a:highlight>
                <a:latin typeface="Calibri"/>
                <a:ea typeface="Calibri"/>
                <a:cs typeface="Calibri"/>
                <a:sym typeface="Calibri"/>
              </a:rPr>
              <a:t>level of education/experience), (2)</a:t>
            </a:r>
            <a:r>
              <a:rPr lang="nl" sz="1700" b="1" dirty="0">
                <a:solidFill>
                  <a:srgbClr val="1F497D"/>
                </a:solidFill>
                <a:highlight>
                  <a:schemeClr val="lt1"/>
                </a:highlight>
                <a:latin typeface="Calibri"/>
                <a:ea typeface="Calibri"/>
                <a:cs typeface="Calibri"/>
                <a:sym typeface="Calibri"/>
              </a:rPr>
              <a:t> </a:t>
            </a:r>
            <a:r>
              <a:rPr lang="nl" sz="1700" dirty="0">
                <a:solidFill>
                  <a:srgbClr val="003183"/>
                </a:solidFill>
                <a:highlight>
                  <a:schemeClr val="lt1"/>
                </a:highlight>
                <a:latin typeface="Calibri"/>
                <a:ea typeface="Calibri"/>
                <a:cs typeface="Calibri"/>
                <a:sym typeface="Calibri"/>
              </a:rPr>
              <a:t>s</a:t>
            </a:r>
            <a:r>
              <a:rPr lang="nl" sz="1700" dirty="0">
                <a:solidFill>
                  <a:srgbClr val="003183"/>
                </a:solidFill>
                <a:latin typeface="Calibri"/>
                <a:ea typeface="Calibri"/>
                <a:cs typeface="Calibri"/>
                <a:sym typeface="Calibri"/>
              </a:rPr>
              <a:t>kills (experience), (3) abilities (innate behavior)</a:t>
            </a:r>
          </a:p>
          <a:p>
            <a:pPr marL="215900" marR="0" lvl="0" indent="-228600" algn="l" rtl="0">
              <a:spcBef>
                <a:spcPts val="0"/>
              </a:spcBef>
              <a:spcAft>
                <a:spcPts val="0"/>
              </a:spcAft>
              <a:buClr>
                <a:srgbClr val="003183"/>
              </a:buClr>
              <a:buSzPts val="1800"/>
              <a:buFont typeface="Arial"/>
              <a:buChar char="•"/>
            </a:pPr>
            <a:endParaRPr lang="nl" sz="1700" i="1" dirty="0">
              <a:solidFill>
                <a:srgbClr val="003183"/>
              </a:solidFill>
              <a:latin typeface="Calibri"/>
              <a:ea typeface="Calibri"/>
              <a:cs typeface="Calibri"/>
              <a:sym typeface="Calibri"/>
            </a:endParaRPr>
          </a:p>
          <a:p>
            <a:pPr marL="215900" lvl="0" indent="-228600">
              <a:buClr>
                <a:srgbClr val="003183"/>
              </a:buClr>
              <a:buSzPts val="1800"/>
              <a:buFont typeface="Arial"/>
              <a:buChar char="•"/>
            </a:pPr>
            <a:r>
              <a:rPr lang="nl" sz="1700" dirty="0">
                <a:solidFill>
                  <a:srgbClr val="003183"/>
                </a:solidFill>
                <a:latin typeface="Calibri"/>
                <a:ea typeface="Calibri"/>
                <a:cs typeface="Calibri"/>
                <a:sym typeface="Calibri"/>
              </a:rPr>
              <a:t>Translation of KSAs into </a:t>
            </a:r>
            <a:br>
              <a:rPr lang="nl" sz="1700" dirty="0">
                <a:solidFill>
                  <a:srgbClr val="003183"/>
                </a:solidFill>
                <a:latin typeface="Calibri"/>
                <a:ea typeface="Calibri"/>
                <a:cs typeface="Calibri"/>
                <a:sym typeface="Calibri"/>
              </a:rPr>
            </a:br>
            <a:r>
              <a:rPr lang="nl" sz="1700" dirty="0">
                <a:solidFill>
                  <a:srgbClr val="003183"/>
                </a:solidFill>
                <a:latin typeface="Calibri"/>
                <a:ea typeface="Calibri"/>
                <a:cs typeface="Calibri"/>
                <a:sym typeface="Calibri"/>
              </a:rPr>
              <a:t>Learning Objectives (LOs) (Bloom)</a:t>
            </a:r>
            <a:endParaRPr sz="1700" i="1" dirty="0">
              <a:solidFill>
                <a:srgbClr val="003183"/>
              </a:solidFill>
              <a:latin typeface="Calibri"/>
              <a:ea typeface="Calibri"/>
              <a:cs typeface="Calibri"/>
              <a:sym typeface="Calibri"/>
            </a:endParaRPr>
          </a:p>
        </p:txBody>
      </p:sp>
      <p:pic>
        <p:nvPicPr>
          <p:cNvPr id="5" name="Google Shape;252;p34">
            <a:extLst>
              <a:ext uri="{FF2B5EF4-FFF2-40B4-BE49-F238E27FC236}">
                <a16:creationId xmlns:a16="http://schemas.microsoft.com/office/drawing/2014/main" id="{4B03E178-DEBD-234D-BC34-FE851D4656DC}"/>
              </a:ext>
            </a:extLst>
          </p:cNvPr>
          <p:cNvPicPr preferRelativeResize="0"/>
          <p:nvPr/>
        </p:nvPicPr>
        <p:blipFill rotWithShape="1">
          <a:blip r:embed="rId3">
            <a:alphaModFix/>
          </a:blip>
          <a:srcRect l="5373" t="11022" r="1973" b="3067"/>
          <a:stretch/>
        </p:blipFill>
        <p:spPr>
          <a:xfrm>
            <a:off x="5152102" y="2703870"/>
            <a:ext cx="3991897" cy="2439629"/>
          </a:xfrm>
          <a:prstGeom prst="rect">
            <a:avLst/>
          </a:prstGeom>
          <a:noFill/>
          <a:ln>
            <a:noFill/>
          </a:ln>
        </p:spPr>
      </p:pic>
      <p:pic>
        <p:nvPicPr>
          <p:cNvPr id="6" name="Google Shape;251;p34">
            <a:extLst>
              <a:ext uri="{FF2B5EF4-FFF2-40B4-BE49-F238E27FC236}">
                <a16:creationId xmlns:a16="http://schemas.microsoft.com/office/drawing/2014/main" id="{B0AB5938-EDE9-6A4C-AC36-B0B8A25C9BD1}"/>
              </a:ext>
            </a:extLst>
          </p:cNvPr>
          <p:cNvPicPr preferRelativeResize="0"/>
          <p:nvPr/>
        </p:nvPicPr>
        <p:blipFill>
          <a:blip r:embed="rId4">
            <a:alphaModFix/>
          </a:blip>
          <a:stretch>
            <a:fillRect/>
          </a:stretch>
        </p:blipFill>
        <p:spPr>
          <a:xfrm>
            <a:off x="3767241" y="2502870"/>
            <a:ext cx="1295450" cy="402000"/>
          </a:xfrm>
          <a:prstGeom prst="rect">
            <a:avLst/>
          </a:prstGeom>
          <a:noFill/>
          <a:ln>
            <a:noFill/>
          </a:ln>
        </p:spPr>
      </p:pic>
      <p:pic>
        <p:nvPicPr>
          <p:cNvPr id="7" name="Google Shape;248;p34">
            <a:extLst>
              <a:ext uri="{FF2B5EF4-FFF2-40B4-BE49-F238E27FC236}">
                <a16:creationId xmlns:a16="http://schemas.microsoft.com/office/drawing/2014/main" id="{7584C045-24B4-DE40-96B4-073C7405A285}"/>
              </a:ext>
            </a:extLst>
          </p:cNvPr>
          <p:cNvPicPr preferRelativeResize="0"/>
          <p:nvPr/>
        </p:nvPicPr>
        <p:blipFill rotWithShape="1">
          <a:blip r:embed="rId5">
            <a:alphaModFix/>
          </a:blip>
          <a:srcRect t="3145" r="2666" b="5136"/>
          <a:stretch/>
        </p:blipFill>
        <p:spPr>
          <a:xfrm>
            <a:off x="57151" y="3287599"/>
            <a:ext cx="3470787" cy="1720751"/>
          </a:xfrm>
          <a:prstGeom prst="rect">
            <a:avLst/>
          </a:prstGeom>
          <a:noFill/>
          <a:ln>
            <a:noFill/>
          </a:ln>
        </p:spPr>
      </p:pic>
      <p:sp>
        <p:nvSpPr>
          <p:cNvPr id="8" name="Google Shape;253;p34">
            <a:extLst>
              <a:ext uri="{FF2B5EF4-FFF2-40B4-BE49-F238E27FC236}">
                <a16:creationId xmlns:a16="http://schemas.microsoft.com/office/drawing/2014/main" id="{CCDE5AA6-5AF0-194D-96CC-11F923671CD1}"/>
              </a:ext>
            </a:extLst>
          </p:cNvPr>
          <p:cNvSpPr txBox="1">
            <a:spLocks/>
          </p:cNvSpPr>
          <p:nvPr/>
        </p:nvSpPr>
        <p:spPr>
          <a:xfrm>
            <a:off x="57151" y="4873200"/>
            <a:ext cx="4383900" cy="270300"/>
          </a:xfrm>
          <a:prstGeom prst="rect">
            <a:avLst/>
          </a:prstGeom>
          <a:noFill/>
          <a:ln>
            <a:noFill/>
          </a:ln>
        </p:spPr>
        <p:txBody>
          <a:bodyPr spcFirstLastPara="1" wrap="square" lIns="68575" tIns="34275" rIns="68575" bIns="34275" anchor="t" anchorCtr="0">
            <a:noAutofit/>
          </a:bodyPr>
          <a:lstStyle>
            <a:defPPr marR="0" lvl="0" algn="l" rtl="0">
              <a:lnSpc>
                <a:spcPct val="100000"/>
              </a:lnSpc>
              <a:spcBef>
                <a:spcPts val="0"/>
              </a:spcBef>
              <a:spcAft>
                <a:spcPts val="0"/>
              </a:spcAft>
            </a:defPPr>
            <a:lvl1pPr marL="457200" marR="0" lvl="0"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1pPr>
            <a:lvl2pPr marL="914400" marR="0" lvl="1"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2pPr>
            <a:lvl3pPr marL="1371600" marR="0" lvl="2"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3pPr>
            <a:lvl4pPr marL="1828800" marR="0" lvl="3"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4pPr>
            <a:lvl5pPr marL="2286000" marR="0" lvl="4" indent="-228600" algn="l" rtl="0">
              <a:lnSpc>
                <a:spcPct val="100000"/>
              </a:lnSpc>
              <a:spcBef>
                <a:spcPts val="300"/>
              </a:spcBef>
              <a:spcAft>
                <a:spcPts val="0"/>
              </a:spcAft>
              <a:buClr>
                <a:srgbClr val="003183"/>
              </a:buClr>
              <a:buSzPts val="1200"/>
              <a:buFont typeface="Arial"/>
              <a:buNone/>
              <a:defRPr sz="1200" b="0" i="0" u="none" strike="noStrike" cap="none">
                <a:solidFill>
                  <a:srgbClr val="003183"/>
                </a:solidFill>
                <a:latin typeface="Calibri"/>
                <a:ea typeface="Calibri"/>
                <a:cs typeface="Calibri"/>
                <a:sym typeface="Calibri"/>
              </a:defRPr>
            </a:lvl5pPr>
            <a:lvl6pPr marL="2743200" marR="0" lvl="5"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100000"/>
              </a:lnSpc>
              <a:spcBef>
                <a:spcPts val="3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pPr marL="0" indent="0"/>
            <a:r>
              <a:rPr lang="nl-NL" sz="800" i="1"/>
              <a:t>https://open-science-training-handbook.gitbook.io/book/on-learning-and-training#blooms-taxonomy</a:t>
            </a:r>
            <a:endParaRPr lang="nl-NL" sz="800"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pic>
        <p:nvPicPr>
          <p:cNvPr id="277" name="Google Shape;277;p36"/>
          <p:cNvPicPr preferRelativeResize="0"/>
          <p:nvPr/>
        </p:nvPicPr>
        <p:blipFill rotWithShape="1">
          <a:blip r:embed="rId3">
            <a:alphaModFix/>
          </a:blip>
          <a:srcRect l="6875" t="16497" r="8032" b="19828"/>
          <a:stretch/>
        </p:blipFill>
        <p:spPr>
          <a:xfrm>
            <a:off x="5646550" y="2446550"/>
            <a:ext cx="3497448" cy="2648874"/>
          </a:xfrm>
          <a:prstGeom prst="rect">
            <a:avLst/>
          </a:prstGeom>
          <a:noFill/>
          <a:ln>
            <a:noFill/>
          </a:ln>
        </p:spPr>
      </p:pic>
      <p:sp>
        <p:nvSpPr>
          <p:cNvPr id="278" name="Google Shape;278;p36"/>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3183"/>
              </a:buClr>
              <a:buSzPts val="2100"/>
              <a:buFont typeface="Verdana"/>
              <a:buNone/>
            </a:pPr>
            <a:r>
              <a:rPr lang="nl" sz="2400" b="1">
                <a:solidFill>
                  <a:srgbClr val="003183"/>
                </a:solidFill>
                <a:latin typeface="Calibri"/>
                <a:ea typeface="Calibri"/>
                <a:cs typeface="Calibri"/>
                <a:sym typeface="Calibri"/>
              </a:rPr>
              <a:t>5. Next steps (follow up project)</a:t>
            </a:r>
            <a:endParaRPr sz="1500" b="0" i="1" u="none" strike="noStrike" cap="none">
              <a:solidFill>
                <a:srgbClr val="003183"/>
              </a:solidFill>
              <a:latin typeface="Calibri"/>
              <a:ea typeface="Calibri"/>
              <a:cs typeface="Calibri"/>
              <a:sym typeface="Calibri"/>
            </a:endParaRPr>
          </a:p>
        </p:txBody>
      </p:sp>
      <p:sp>
        <p:nvSpPr>
          <p:cNvPr id="279" name="Google Shape;279;p36"/>
          <p:cNvSpPr txBox="1"/>
          <p:nvPr/>
        </p:nvSpPr>
        <p:spPr>
          <a:xfrm>
            <a:off x="619125" y="964714"/>
            <a:ext cx="7962900" cy="3116400"/>
          </a:xfrm>
          <a:prstGeom prst="rect">
            <a:avLst/>
          </a:prstGeom>
          <a:noFill/>
          <a:ln>
            <a:noFill/>
          </a:ln>
        </p:spPr>
        <p:txBody>
          <a:bodyPr spcFirstLastPara="1" wrap="square" lIns="68575" tIns="34275" rIns="68575" bIns="34275" anchor="t" anchorCtr="0">
            <a:noAutofit/>
          </a:bodyPr>
          <a:lstStyle/>
          <a:p>
            <a:pPr marL="254000" marR="0" lvl="1" indent="-254000" algn="l" rtl="0">
              <a:spcBef>
                <a:spcPts val="0"/>
              </a:spcBef>
              <a:spcAft>
                <a:spcPts val="0"/>
              </a:spcAft>
              <a:buClr>
                <a:srgbClr val="003183"/>
              </a:buClr>
              <a:buSzPts val="1800"/>
              <a:buFont typeface="Calibri"/>
              <a:buChar char="•"/>
            </a:pPr>
            <a:r>
              <a:rPr lang="nl" sz="1800">
                <a:solidFill>
                  <a:srgbClr val="003183"/>
                </a:solidFill>
                <a:latin typeface="Calibri"/>
                <a:ea typeface="Calibri"/>
                <a:cs typeface="Calibri"/>
                <a:sym typeface="Calibri"/>
              </a:rPr>
              <a:t>eLearning </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T</a:t>
            </a:r>
            <a:r>
              <a:rPr lang="nl" sz="1800" i="0" u="none" strike="noStrike" cap="none">
                <a:solidFill>
                  <a:srgbClr val="003183"/>
                </a:solidFill>
                <a:latin typeface="Calibri"/>
                <a:ea typeface="Calibri"/>
                <a:cs typeface="Calibri"/>
                <a:sym typeface="Calibri"/>
              </a:rPr>
              <a:t>axonomy of training aspects (</a:t>
            </a:r>
            <a:r>
              <a:rPr lang="nl" sz="1800">
                <a:solidFill>
                  <a:srgbClr val="003183"/>
                </a:solidFill>
                <a:latin typeface="Calibri"/>
                <a:ea typeface="Calibri"/>
                <a:cs typeface="Calibri"/>
                <a:sym typeface="Calibri"/>
              </a:rPr>
              <a:t>e.g. </a:t>
            </a:r>
            <a:r>
              <a:rPr lang="nl" sz="1800" i="0" u="none" strike="noStrike" cap="none">
                <a:solidFill>
                  <a:srgbClr val="003183"/>
                </a:solidFill>
                <a:latin typeface="Calibri"/>
                <a:ea typeface="Calibri"/>
                <a:cs typeface="Calibri"/>
                <a:sym typeface="Calibri"/>
              </a:rPr>
              <a:t>Foster)</a:t>
            </a:r>
            <a:br>
              <a:rPr lang="nl" sz="1800" i="0" u="none" strike="noStrike" cap="none">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I</a:t>
            </a:r>
            <a:r>
              <a:rPr lang="nl" sz="1800" i="0" u="none" strike="noStrike" cap="none">
                <a:solidFill>
                  <a:srgbClr val="003183"/>
                </a:solidFill>
                <a:latin typeface="Calibri"/>
                <a:ea typeface="Calibri"/>
                <a:cs typeface="Calibri"/>
                <a:sym typeface="Calibri"/>
              </a:rPr>
              <a:t>dentifying gaps and knowledge (</a:t>
            </a:r>
            <a:r>
              <a:rPr lang="nl" sz="1800">
                <a:solidFill>
                  <a:srgbClr val="003183"/>
                </a:solidFill>
                <a:latin typeface="Calibri"/>
                <a:ea typeface="Calibri"/>
                <a:cs typeface="Calibri"/>
                <a:sym typeface="Calibri"/>
              </a:rPr>
              <a:t>e.g.</a:t>
            </a:r>
            <a:r>
              <a:rPr lang="nl" sz="1800" i="0" u="none" strike="noStrike" cap="none">
                <a:solidFill>
                  <a:srgbClr val="003183"/>
                </a:solidFill>
                <a:latin typeface="Calibri"/>
                <a:ea typeface="Calibri"/>
                <a:cs typeface="Calibri"/>
                <a:sym typeface="Calibri"/>
              </a:rPr>
              <a:t> Mantra) </a:t>
            </a:r>
            <a:endParaRPr sz="1800">
              <a:solidFill>
                <a:srgbClr val="003183"/>
              </a:solidFill>
              <a:latin typeface="Calibri"/>
              <a:ea typeface="Calibri"/>
              <a:cs typeface="Calibri"/>
              <a:sym typeface="Calibri"/>
            </a:endParaRPr>
          </a:p>
          <a:p>
            <a:pPr marL="685800" marR="0" lvl="0" indent="0" algn="l" rtl="0">
              <a:spcBef>
                <a:spcPts val="0"/>
              </a:spcBef>
              <a:spcAft>
                <a:spcPts val="0"/>
              </a:spcAft>
              <a:buNone/>
            </a:pPr>
            <a:endParaRPr sz="1800">
              <a:solidFill>
                <a:srgbClr val="003183"/>
              </a:solidFill>
              <a:latin typeface="Calibri"/>
              <a:ea typeface="Calibri"/>
              <a:cs typeface="Calibri"/>
              <a:sym typeface="Calibri"/>
            </a:endParaRPr>
          </a:p>
          <a:p>
            <a:pPr marL="254000" marR="0" lvl="1" indent="-254000" algn="l" rtl="0">
              <a:spcBef>
                <a:spcPts val="0"/>
              </a:spcBef>
              <a:spcAft>
                <a:spcPts val="0"/>
              </a:spcAft>
              <a:buClr>
                <a:srgbClr val="003183"/>
              </a:buClr>
              <a:buSzPts val="1800"/>
              <a:buFont typeface="Calibri"/>
              <a:buChar char="•"/>
            </a:pPr>
            <a:r>
              <a:rPr lang="nl" sz="1800">
                <a:solidFill>
                  <a:srgbClr val="003183"/>
                </a:solidFill>
                <a:latin typeface="Calibri"/>
                <a:ea typeface="Calibri"/>
                <a:cs typeface="Calibri"/>
                <a:sym typeface="Calibri"/>
              </a:rPr>
              <a:t>S</a:t>
            </a:r>
            <a:r>
              <a:rPr lang="nl" sz="1800" i="0" u="none" strike="noStrike" cap="none">
                <a:solidFill>
                  <a:srgbClr val="003183"/>
                </a:solidFill>
                <a:latin typeface="Calibri"/>
                <a:ea typeface="Calibri"/>
                <a:cs typeface="Calibri"/>
                <a:sym typeface="Calibri"/>
              </a:rPr>
              <a:t>ustainability plan/</a:t>
            </a:r>
            <a:r>
              <a:rPr lang="nl" sz="1800">
                <a:solidFill>
                  <a:srgbClr val="003183"/>
                </a:solidFill>
                <a:latin typeface="Calibri"/>
                <a:ea typeface="Calibri"/>
                <a:cs typeface="Calibri"/>
                <a:sym typeface="Calibri"/>
              </a:rPr>
              <a:t>recommendations</a:t>
            </a:r>
            <a:r>
              <a:rPr lang="nl" sz="1800" i="0" u="none" strike="noStrike" cap="none">
                <a:solidFill>
                  <a:srgbClr val="003183"/>
                </a:solidFill>
                <a:latin typeface="Calibri"/>
                <a:ea typeface="Calibri"/>
                <a:cs typeface="Calibri"/>
                <a:sym typeface="Calibri"/>
              </a:rPr>
              <a:t> to ensure </a:t>
            </a:r>
            <a:br>
              <a:rPr lang="nl" sz="1800" i="0" u="none" strike="noStrike" cap="none">
                <a:solidFill>
                  <a:srgbClr val="003183"/>
                </a:solidFill>
                <a:latin typeface="Calibri"/>
                <a:ea typeface="Calibri"/>
                <a:cs typeface="Calibri"/>
                <a:sym typeface="Calibri"/>
              </a:rPr>
            </a:br>
            <a:r>
              <a:rPr lang="nl" sz="1800" i="0" u="none" strike="noStrike" cap="none">
                <a:solidFill>
                  <a:srgbClr val="003183"/>
                </a:solidFill>
                <a:latin typeface="Calibri"/>
                <a:ea typeface="Calibri"/>
                <a:cs typeface="Calibri"/>
                <a:sym typeface="Calibri"/>
              </a:rPr>
              <a:t>national embedding </a:t>
            </a:r>
            <a:br>
              <a:rPr lang="nl" sz="1800" i="0" u="none" strike="noStrike" cap="none">
                <a:solidFill>
                  <a:srgbClr val="003183"/>
                </a:solidFill>
                <a:latin typeface="Calibri"/>
                <a:ea typeface="Calibri"/>
                <a:cs typeface="Calibri"/>
                <a:sym typeface="Calibri"/>
              </a:rPr>
            </a:br>
            <a:r>
              <a:rPr lang="nl" sz="1800" i="0" u="none" strike="noStrike" cap="none">
                <a:solidFill>
                  <a:srgbClr val="003183"/>
                </a:solidFill>
                <a:latin typeface="Calibri"/>
                <a:ea typeface="Calibri"/>
                <a:cs typeface="Calibri"/>
                <a:sym typeface="Calibri"/>
              </a:rPr>
              <a:t>- </a:t>
            </a:r>
            <a:r>
              <a:rPr lang="nl" sz="1800">
                <a:solidFill>
                  <a:srgbClr val="003183"/>
                </a:solidFill>
                <a:latin typeface="Calibri"/>
                <a:ea typeface="Calibri"/>
                <a:cs typeface="Calibri"/>
                <a:sym typeface="Calibri"/>
              </a:rPr>
              <a:t>Dutch </a:t>
            </a:r>
            <a:r>
              <a:rPr lang="nl" sz="1800" i="1">
                <a:solidFill>
                  <a:srgbClr val="003183"/>
                </a:solidFill>
                <a:latin typeface="Calibri"/>
                <a:ea typeface="Calibri"/>
                <a:cs typeface="Calibri"/>
                <a:sym typeface="Calibri"/>
              </a:rPr>
              <a:t>National Platform Open Science</a:t>
            </a:r>
            <a:r>
              <a:rPr lang="nl" sz="1800">
                <a:solidFill>
                  <a:srgbClr val="003183"/>
                </a:solidFill>
                <a:latin typeface="Calibri"/>
                <a:ea typeface="Calibri"/>
                <a:cs typeface="Calibri"/>
                <a:sym typeface="Calibri"/>
              </a:rPr>
              <a:t> (NPOS)</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Follow up of the Paris’ Terms4FAIR workshop</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(EOSC pilot, DTL/ELIXIR-NL, CODATA, FAIRsharing, </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DCC, TUD)</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ELIXIR training platform</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 Community of practice of training coordinators</a:t>
            </a:r>
            <a:br>
              <a:rPr lang="nl" sz="1800">
                <a:solidFill>
                  <a:srgbClr val="003183"/>
                </a:solidFill>
                <a:latin typeface="Calibri"/>
                <a:ea typeface="Calibri"/>
                <a:cs typeface="Calibri"/>
                <a:sym typeface="Calibri"/>
              </a:rPr>
            </a:br>
            <a:r>
              <a:rPr lang="nl" sz="1800">
                <a:solidFill>
                  <a:srgbClr val="003183"/>
                </a:solidFill>
                <a:latin typeface="Calibri"/>
                <a:ea typeface="Calibri"/>
                <a:cs typeface="Calibri"/>
                <a:sym typeface="Calibri"/>
              </a:rPr>
              <a:t>(https://www.openaire.eu/cop-training)</a:t>
            </a:r>
            <a:endParaRPr sz="1800">
              <a:solidFill>
                <a:srgbClr val="003183"/>
              </a:solidFill>
              <a:latin typeface="Calibri"/>
              <a:ea typeface="Calibri"/>
              <a:cs typeface="Calibri"/>
              <a:sym typeface="Calibri"/>
            </a:endParaRPr>
          </a:p>
        </p:txBody>
      </p:sp>
      <p:pic>
        <p:nvPicPr>
          <p:cNvPr id="280" name="Google Shape;280;p36"/>
          <p:cNvPicPr preferRelativeResize="0"/>
          <p:nvPr/>
        </p:nvPicPr>
        <p:blipFill rotWithShape="1">
          <a:blip r:embed="rId4">
            <a:alphaModFix/>
          </a:blip>
          <a:srcRect l="7163" t="11569" r="8062" b="6375"/>
          <a:stretch/>
        </p:blipFill>
        <p:spPr>
          <a:xfrm>
            <a:off x="5425199" y="78249"/>
            <a:ext cx="3778551" cy="2070900"/>
          </a:xfrm>
          <a:prstGeom prst="rect">
            <a:avLst/>
          </a:prstGeom>
          <a:noFill/>
          <a:ln>
            <a:noFill/>
          </a:ln>
        </p:spPr>
      </p:pic>
      <p:sp>
        <p:nvSpPr>
          <p:cNvPr id="281" name="Google Shape;281;p36"/>
          <p:cNvSpPr txBox="1"/>
          <p:nvPr/>
        </p:nvSpPr>
        <p:spPr>
          <a:xfrm>
            <a:off x="7788100" y="2149150"/>
            <a:ext cx="13344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003183"/>
                </a:solidFill>
                <a:latin typeface="Calibri"/>
                <a:ea typeface="Calibri"/>
                <a:cs typeface="Calibri"/>
                <a:sym typeface="Calibri"/>
              </a:rPr>
              <a:t>https://mantra.edina.ac.uk</a:t>
            </a:r>
            <a:endParaRPr sz="800" i="1">
              <a:solidFill>
                <a:srgbClr val="003183"/>
              </a:solidFill>
              <a:latin typeface="Calibri"/>
              <a:ea typeface="Calibri"/>
              <a:cs typeface="Calibri"/>
              <a:sym typeface="Calibri"/>
            </a:endParaRPr>
          </a:p>
        </p:txBody>
      </p:sp>
      <p:sp>
        <p:nvSpPr>
          <p:cNvPr id="282" name="Google Shape;282;p36"/>
          <p:cNvSpPr txBox="1"/>
          <p:nvPr/>
        </p:nvSpPr>
        <p:spPr>
          <a:xfrm>
            <a:off x="4747400" y="4727775"/>
            <a:ext cx="1644000" cy="273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nl" sz="800" i="1">
                <a:solidFill>
                  <a:srgbClr val="003183"/>
                </a:solidFill>
                <a:latin typeface="Calibri"/>
                <a:ea typeface="Calibri"/>
                <a:cs typeface="Calibri"/>
                <a:sym typeface="Calibri"/>
              </a:rPr>
              <a:t>https://www.fosteropenscience.eu</a:t>
            </a:r>
            <a:endParaRPr sz="800" i="1">
              <a:solidFill>
                <a:srgbClr val="003183"/>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Google Shape;288;p37"/>
          <p:cNvSpPr txBox="1">
            <a:spLocks noGrp="1"/>
          </p:cNvSpPr>
          <p:nvPr>
            <p:ph type="sldNum" idx="12"/>
          </p:nvPr>
        </p:nvSpPr>
        <p:spPr>
          <a:xfrm>
            <a:off x="6057900" y="4767263"/>
            <a:ext cx="1600200" cy="273900"/>
          </a:xfrm>
          <a:prstGeom prst="rect">
            <a:avLst/>
          </a:prstGeom>
          <a:noFill/>
          <a:ln>
            <a:noFill/>
          </a:ln>
        </p:spPr>
        <p:txBody>
          <a:bodyPr spcFirstLastPara="1" wrap="square" lIns="68575" tIns="34275" rIns="68575" bIns="34275"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nl"/>
              <a:t>9</a:t>
            </a:fld>
            <a:endParaRPr/>
          </a:p>
        </p:txBody>
      </p:sp>
      <p:grpSp>
        <p:nvGrpSpPr>
          <p:cNvPr id="289" name="Google Shape;289;p37"/>
          <p:cNvGrpSpPr/>
          <p:nvPr/>
        </p:nvGrpSpPr>
        <p:grpSpPr>
          <a:xfrm>
            <a:off x="43756" y="4542438"/>
            <a:ext cx="6701472" cy="652698"/>
            <a:chOff x="0" y="0"/>
            <a:chExt cx="7512019" cy="773430"/>
          </a:xfrm>
        </p:grpSpPr>
        <p:pic>
          <p:nvPicPr>
            <p:cNvPr id="290" name="Google Shape;290;p37"/>
            <p:cNvPicPr preferRelativeResize="0"/>
            <p:nvPr/>
          </p:nvPicPr>
          <p:blipFill rotWithShape="1">
            <a:blip r:embed="rId3">
              <a:alphaModFix/>
            </a:blip>
            <a:srcRect/>
            <a:stretch/>
          </p:blipFill>
          <p:spPr>
            <a:xfrm>
              <a:off x="5455577" y="226032"/>
              <a:ext cx="1025525" cy="334645"/>
            </a:xfrm>
            <a:prstGeom prst="rect">
              <a:avLst/>
            </a:prstGeom>
            <a:noFill/>
            <a:ln>
              <a:noFill/>
            </a:ln>
          </p:spPr>
        </p:pic>
        <p:pic>
          <p:nvPicPr>
            <p:cNvPr id="291" name="Google Shape;291;p37"/>
            <p:cNvPicPr preferRelativeResize="0"/>
            <p:nvPr/>
          </p:nvPicPr>
          <p:blipFill rotWithShape="1">
            <a:blip r:embed="rId4">
              <a:alphaModFix/>
            </a:blip>
            <a:srcRect/>
            <a:stretch/>
          </p:blipFill>
          <p:spPr>
            <a:xfrm>
              <a:off x="0" y="236306"/>
              <a:ext cx="1162684" cy="273050"/>
            </a:xfrm>
            <a:prstGeom prst="rect">
              <a:avLst/>
            </a:prstGeom>
            <a:noFill/>
            <a:ln>
              <a:noFill/>
            </a:ln>
          </p:spPr>
        </p:pic>
        <p:pic>
          <p:nvPicPr>
            <p:cNvPr id="292" name="Google Shape;292;p37"/>
            <p:cNvPicPr preferRelativeResize="0"/>
            <p:nvPr/>
          </p:nvPicPr>
          <p:blipFill rotWithShape="1">
            <a:blip r:embed="rId5">
              <a:alphaModFix/>
            </a:blip>
            <a:srcRect/>
            <a:stretch/>
          </p:blipFill>
          <p:spPr>
            <a:xfrm>
              <a:off x="2342508" y="174661"/>
              <a:ext cx="1821179" cy="384810"/>
            </a:xfrm>
            <a:prstGeom prst="rect">
              <a:avLst/>
            </a:prstGeom>
            <a:noFill/>
            <a:ln>
              <a:noFill/>
            </a:ln>
          </p:spPr>
        </p:pic>
        <p:pic>
          <p:nvPicPr>
            <p:cNvPr id="293" name="Google Shape;293;p37"/>
            <p:cNvPicPr preferRelativeResize="0"/>
            <p:nvPr/>
          </p:nvPicPr>
          <p:blipFill rotWithShape="1">
            <a:blip r:embed="rId6">
              <a:alphaModFix/>
            </a:blip>
            <a:srcRect/>
            <a:stretch/>
          </p:blipFill>
          <p:spPr>
            <a:xfrm>
              <a:off x="6626831" y="143839"/>
              <a:ext cx="885188" cy="421004"/>
            </a:xfrm>
            <a:prstGeom prst="rect">
              <a:avLst/>
            </a:prstGeom>
            <a:noFill/>
            <a:ln>
              <a:noFill/>
            </a:ln>
          </p:spPr>
        </p:pic>
        <p:pic>
          <p:nvPicPr>
            <p:cNvPr id="294" name="Google Shape;294;p37"/>
            <p:cNvPicPr preferRelativeResize="0"/>
            <p:nvPr/>
          </p:nvPicPr>
          <p:blipFill rotWithShape="1">
            <a:blip r:embed="rId7">
              <a:alphaModFix/>
            </a:blip>
            <a:srcRect/>
            <a:stretch/>
          </p:blipFill>
          <p:spPr>
            <a:xfrm>
              <a:off x="4181582" y="0"/>
              <a:ext cx="1162685" cy="773430"/>
            </a:xfrm>
            <a:prstGeom prst="rect">
              <a:avLst/>
            </a:prstGeom>
            <a:noFill/>
            <a:ln>
              <a:noFill/>
            </a:ln>
          </p:spPr>
        </p:pic>
        <p:pic>
          <p:nvPicPr>
            <p:cNvPr id="295" name="Google Shape;295;p37"/>
            <p:cNvPicPr preferRelativeResize="0"/>
            <p:nvPr/>
          </p:nvPicPr>
          <p:blipFill rotWithShape="1">
            <a:blip r:embed="rId8">
              <a:alphaModFix/>
            </a:blip>
            <a:srcRect/>
            <a:stretch/>
          </p:blipFill>
          <p:spPr>
            <a:xfrm>
              <a:off x="1160979" y="154113"/>
              <a:ext cx="1094105" cy="528955"/>
            </a:xfrm>
            <a:prstGeom prst="rect">
              <a:avLst/>
            </a:prstGeom>
            <a:noFill/>
            <a:ln>
              <a:noFill/>
            </a:ln>
          </p:spPr>
        </p:pic>
      </p:grpSp>
      <p:pic>
        <p:nvPicPr>
          <p:cNvPr id="296" name="Google Shape;296;p37"/>
          <p:cNvPicPr preferRelativeResize="0"/>
          <p:nvPr/>
        </p:nvPicPr>
        <p:blipFill rotWithShape="1">
          <a:blip r:embed="rId9">
            <a:alphaModFix/>
          </a:blip>
          <a:srcRect/>
          <a:stretch/>
        </p:blipFill>
        <p:spPr>
          <a:xfrm>
            <a:off x="6874896" y="4634280"/>
            <a:ext cx="913202" cy="401989"/>
          </a:xfrm>
          <a:prstGeom prst="rect">
            <a:avLst/>
          </a:prstGeom>
          <a:noFill/>
          <a:ln>
            <a:noFill/>
          </a:ln>
        </p:spPr>
      </p:pic>
      <p:pic>
        <p:nvPicPr>
          <p:cNvPr id="297" name="Google Shape;297;p37" descr="C:\Users\scholtenss\Dropbox\Salome\WERK\Presentaties\Pictures\zonmw-logo.png"/>
          <p:cNvPicPr preferRelativeResize="0"/>
          <p:nvPr/>
        </p:nvPicPr>
        <p:blipFill rotWithShape="1">
          <a:blip r:embed="rId10">
            <a:alphaModFix/>
          </a:blip>
          <a:srcRect/>
          <a:stretch/>
        </p:blipFill>
        <p:spPr>
          <a:xfrm>
            <a:off x="7886566" y="4766588"/>
            <a:ext cx="1177060" cy="312737"/>
          </a:xfrm>
          <a:prstGeom prst="rect">
            <a:avLst/>
          </a:prstGeom>
          <a:noFill/>
          <a:ln>
            <a:noFill/>
          </a:ln>
        </p:spPr>
      </p:pic>
      <p:sp>
        <p:nvSpPr>
          <p:cNvPr id="298" name="Google Shape;298;p37"/>
          <p:cNvSpPr txBox="1"/>
          <p:nvPr/>
        </p:nvSpPr>
        <p:spPr>
          <a:xfrm>
            <a:off x="619125" y="319283"/>
            <a:ext cx="7962900" cy="728400"/>
          </a:xfrm>
          <a:prstGeom prst="rect">
            <a:avLst/>
          </a:prstGeom>
          <a:no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None/>
            </a:pPr>
            <a:r>
              <a:rPr lang="nl" sz="2400" b="1">
                <a:solidFill>
                  <a:srgbClr val="003183"/>
                </a:solidFill>
                <a:latin typeface="Calibri"/>
                <a:ea typeface="Calibri"/>
                <a:cs typeface="Calibri"/>
                <a:sym typeface="Calibri"/>
              </a:rPr>
              <a:t>Questions</a:t>
            </a:r>
            <a:endParaRPr sz="2400" b="1" i="1" u="none" strike="noStrike" cap="none">
              <a:solidFill>
                <a:srgbClr val="003183"/>
              </a:solidFill>
              <a:latin typeface="Calibri"/>
              <a:ea typeface="Calibri"/>
              <a:cs typeface="Calibri"/>
              <a:sym typeface="Calibri"/>
            </a:endParaRPr>
          </a:p>
        </p:txBody>
      </p:sp>
      <p:sp>
        <p:nvSpPr>
          <p:cNvPr id="299" name="Google Shape;299;p37"/>
          <p:cNvSpPr txBox="1"/>
          <p:nvPr/>
        </p:nvSpPr>
        <p:spPr>
          <a:xfrm>
            <a:off x="619125" y="976814"/>
            <a:ext cx="7962900" cy="3624000"/>
          </a:xfrm>
          <a:prstGeom prst="rect">
            <a:avLst/>
          </a:prstGeom>
          <a:noFill/>
          <a:ln>
            <a:noFill/>
          </a:ln>
        </p:spPr>
        <p:txBody>
          <a:bodyPr spcFirstLastPara="1" wrap="square" lIns="68575" tIns="34275" rIns="68575" bIns="34275" anchor="t" anchorCtr="0">
            <a:noAutofit/>
          </a:bodyPr>
          <a:lstStyle/>
          <a:p>
            <a:pPr marL="0" lvl="0" indent="0" algn="l" rtl="0">
              <a:spcBef>
                <a:spcPts val="0"/>
              </a:spcBef>
              <a:spcAft>
                <a:spcPts val="0"/>
              </a:spcAft>
              <a:buNone/>
            </a:pPr>
            <a:r>
              <a:rPr lang="nl" sz="1800" b="1" dirty="0">
                <a:solidFill>
                  <a:srgbClr val="003183"/>
                </a:solidFill>
                <a:latin typeface="Calibri"/>
                <a:ea typeface="Calibri"/>
                <a:cs typeface="Calibri"/>
                <a:sym typeface="Calibri"/>
              </a:rPr>
              <a:t>Collaborative</a:t>
            </a:r>
            <a:r>
              <a:rPr lang="nl" sz="1800" dirty="0">
                <a:solidFill>
                  <a:srgbClr val="003183"/>
                </a:solidFill>
                <a:latin typeface="Calibri"/>
                <a:ea typeface="Calibri"/>
                <a:cs typeface="Calibri"/>
                <a:sym typeface="Calibri"/>
              </a:rPr>
              <a:t> approach: - creating a standardised job description/formalising the function; - creating visibility of the function; - developing training</a:t>
            </a:r>
            <a:endParaRPr sz="1800" dirty="0">
              <a:solidFill>
                <a:srgbClr val="003183"/>
              </a:solidFill>
              <a:latin typeface="Calibri"/>
              <a:ea typeface="Calibri"/>
              <a:cs typeface="Calibri"/>
              <a:sym typeface="Calibri"/>
            </a:endParaRPr>
          </a:p>
          <a:p>
            <a:pPr marL="342900" lvl="0" indent="0" algn="l" rtl="0">
              <a:spcBef>
                <a:spcPts val="0"/>
              </a:spcBef>
              <a:spcAft>
                <a:spcPts val="0"/>
              </a:spcAft>
              <a:buNone/>
            </a:pP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Is our project on FAIR data stewardship relevant to you (as a librarian)?</a:t>
            </a: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How does it connect to your own daily work (in the library)?</a:t>
            </a:r>
            <a:endParaRPr sz="1800" dirty="0">
              <a:solidFill>
                <a:srgbClr val="003183"/>
              </a:solidFill>
              <a:latin typeface="Calibri"/>
              <a:ea typeface="Calibri"/>
              <a:cs typeface="Calibri"/>
              <a:sym typeface="Calibri"/>
            </a:endParaRPr>
          </a:p>
          <a:p>
            <a:pPr marL="269999" lvl="0" indent="-294299" algn="l" rtl="0">
              <a:spcBef>
                <a:spcPts val="0"/>
              </a:spcBef>
              <a:spcAft>
                <a:spcPts val="0"/>
              </a:spcAft>
              <a:buClr>
                <a:srgbClr val="003183"/>
              </a:buClr>
              <a:buSzPts val="1800"/>
              <a:buFont typeface="Calibri"/>
              <a:buChar char="•"/>
            </a:pPr>
            <a:r>
              <a:rPr lang="nl" sz="1800" dirty="0">
                <a:solidFill>
                  <a:srgbClr val="003183"/>
                </a:solidFill>
                <a:latin typeface="Calibri"/>
                <a:ea typeface="Calibri"/>
                <a:cs typeface="Calibri"/>
                <a:sym typeface="Calibri"/>
              </a:rPr>
              <a:t>Are there any priorities/important issues you would like point us to?</a:t>
            </a:r>
            <a:endParaRPr sz="1800" dirty="0">
              <a:solidFill>
                <a:srgbClr val="003183"/>
              </a:solidFill>
              <a:latin typeface="Calibri"/>
              <a:ea typeface="Calibri"/>
              <a:cs typeface="Calibri"/>
              <a:sym typeface="Calibri"/>
            </a:endParaRPr>
          </a:p>
          <a:p>
            <a:pPr marL="0" lvl="0" indent="0" algn="l" rtl="0">
              <a:spcBef>
                <a:spcPts val="0"/>
              </a:spcBef>
              <a:spcAft>
                <a:spcPts val="0"/>
              </a:spcAft>
              <a:buNone/>
            </a:pPr>
            <a:endParaRPr sz="1800" dirty="0">
              <a:solidFill>
                <a:srgbClr val="003183"/>
              </a:solidFill>
              <a:latin typeface="Calibri"/>
              <a:ea typeface="Calibri"/>
              <a:cs typeface="Calibri"/>
              <a:sym typeface="Calibri"/>
            </a:endParaRPr>
          </a:p>
          <a:p>
            <a:pPr marL="0" lvl="0" indent="0" algn="l" rtl="0">
              <a:spcBef>
                <a:spcPts val="0"/>
              </a:spcBef>
              <a:spcAft>
                <a:spcPts val="0"/>
              </a:spcAft>
              <a:buNone/>
            </a:pPr>
            <a:r>
              <a:rPr lang="nl" sz="1800" dirty="0">
                <a:solidFill>
                  <a:srgbClr val="003183"/>
                </a:solidFill>
                <a:latin typeface="Calibri"/>
                <a:ea typeface="Calibri"/>
                <a:cs typeface="Calibri"/>
                <a:sym typeface="Calibri"/>
              </a:rPr>
              <a:t>Check out Zenodo </a:t>
            </a:r>
            <a:r>
              <a:rPr lang="nl" sz="1800" dirty="0">
                <a:solidFill>
                  <a:schemeClr val="accent6"/>
                </a:solidFill>
                <a:latin typeface="Calibri"/>
                <a:ea typeface="Calibri"/>
                <a:cs typeface="Calibri"/>
                <a:sym typeface="Calibri"/>
              </a:rPr>
              <a:t>https://zenodo.org/communities/nl-ds-pd-ls/ </a:t>
            </a:r>
            <a:endParaRPr sz="1800" dirty="0">
              <a:latin typeface="Calibri"/>
              <a:ea typeface="Calibri"/>
              <a:cs typeface="Calibri"/>
              <a:sym typeface="Calibri"/>
            </a:endParaRPr>
          </a:p>
          <a:p>
            <a:pPr lvl="0"/>
            <a:r>
              <a:rPr lang="nl" sz="1800" dirty="0">
                <a:solidFill>
                  <a:srgbClr val="003183"/>
                </a:solidFill>
                <a:latin typeface="Calibri"/>
                <a:ea typeface="Calibri"/>
                <a:cs typeface="Calibri"/>
                <a:sym typeface="Calibri"/>
              </a:rPr>
              <a:t>Connect to me via</a:t>
            </a:r>
            <a:r>
              <a:rPr lang="nl" sz="1800" dirty="0">
                <a:latin typeface="Calibri"/>
                <a:ea typeface="Calibri"/>
                <a:cs typeface="Calibri"/>
                <a:sym typeface="Calibri"/>
              </a:rPr>
              <a:t> </a:t>
            </a:r>
            <a:r>
              <a:rPr lang="nl" sz="1800" dirty="0">
                <a:solidFill>
                  <a:schemeClr val="accent6"/>
                </a:solidFill>
                <a:latin typeface="Calibri"/>
                <a:ea typeface="Calibri"/>
                <a:cs typeface="Calibri"/>
                <a:sym typeface="Calibri"/>
              </a:rPr>
              <a:t>m.jetten@ubn.ru</a:t>
            </a:r>
            <a:r>
              <a:rPr lang="nl" sz="1800">
                <a:solidFill>
                  <a:schemeClr val="accent6"/>
                </a:solidFill>
                <a:latin typeface="Calibri"/>
                <a:ea typeface="Calibri"/>
                <a:cs typeface="Calibri"/>
                <a:sym typeface="Calibri"/>
              </a:rPr>
              <a:t>.nl</a:t>
            </a:r>
            <a:endParaRPr sz="1800" dirty="0">
              <a:latin typeface="Calibri"/>
              <a:ea typeface="Calibri"/>
              <a:cs typeface="Calibri"/>
              <a:sym typeface="Calibri"/>
            </a:endParaRPr>
          </a:p>
        </p:txBody>
      </p:sp>
      <p:pic>
        <p:nvPicPr>
          <p:cNvPr id="300" name="Google Shape;300;p37"/>
          <p:cNvPicPr preferRelativeResize="0"/>
          <p:nvPr/>
        </p:nvPicPr>
        <p:blipFill>
          <a:blip r:embed="rId11">
            <a:alphaModFix/>
          </a:blip>
          <a:stretch>
            <a:fillRect/>
          </a:stretch>
        </p:blipFill>
        <p:spPr>
          <a:xfrm>
            <a:off x="6248893" y="3222630"/>
            <a:ext cx="992670" cy="132842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450</Words>
  <Application>Microsoft Macintosh PowerPoint</Application>
  <PresentationFormat>Diavoorstelling (16:9)</PresentationFormat>
  <Paragraphs>79</Paragraphs>
  <Slides>9</Slides>
  <Notes>9</Notes>
  <HiddenSlides>0</HiddenSlides>
  <MMClips>0</MMClips>
  <ScaleCrop>false</ScaleCrop>
  <HeadingPairs>
    <vt:vector size="6" baseType="variant">
      <vt:variant>
        <vt:lpstr>Gebruikte lettertypen</vt:lpstr>
      </vt:variant>
      <vt:variant>
        <vt:i4>5</vt:i4>
      </vt:variant>
      <vt:variant>
        <vt:lpstr>Thema</vt:lpstr>
      </vt:variant>
      <vt:variant>
        <vt:i4>2</vt:i4>
      </vt:variant>
      <vt:variant>
        <vt:lpstr>Diatitels</vt:lpstr>
      </vt:variant>
      <vt:variant>
        <vt:i4>9</vt:i4>
      </vt:variant>
    </vt:vector>
  </HeadingPairs>
  <TitlesOfParts>
    <vt:vector size="16" baseType="lpstr">
      <vt:lpstr>Calibri</vt:lpstr>
      <vt:lpstr>Merriweather Sans</vt:lpstr>
      <vt:lpstr>Corbel</vt:lpstr>
      <vt:lpstr>Arial</vt:lpstr>
      <vt:lpstr>Verdana</vt:lpstr>
      <vt:lpstr>Simple Light</vt:lpstr>
      <vt:lpstr>Kantoorthema</vt:lpstr>
      <vt:lpstr>Towards a FAIR community-endorsed data steward profession for supporting research  Mijke Jetten, PhD (Radboud University Library)    with cooperation of   Inge Slouwerhof, MSc (Radboud University), Salome Scholtens, PhD, Marije van der Geest, MSc (University Medical Centre Groningen); Jasmin Böhmer, MSc (University Medical Centre Utrecht); Christine Staiger, PhD, Celia van Gelder, PhD (Dutch Techcentre for Life Sciences)   The Netherlands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community-endorsed data steward profession for supporting research  Mijke Jetten, PhD, Inge Slouwerhof, MSc (Radboud University Library)    with cooperation of   Salome Scholtens, PhD, Marije van der Geest, MSc (University Medical Centre Groningen); Jasmin Böhmer, MSc (University Medical Centre Utrecht); Christine Staiger, PhD, Celia van Gelder, PhD (Dutch Techcentre for Life Sciences)   The Netherlands</dc:title>
  <cp:lastModifiedBy>Microsoft Office User</cp:lastModifiedBy>
  <cp:revision>13</cp:revision>
  <dcterms:modified xsi:type="dcterms:W3CDTF">2019-06-25T11:38:05Z</dcterms:modified>
</cp:coreProperties>
</file>